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61" r:id="rId3"/>
    <p:sldId id="258" r:id="rId4"/>
    <p:sldId id="257" r:id="rId5"/>
    <p:sldId id="260" r:id="rId6"/>
    <p:sldId id="262" r:id="rId7"/>
    <p:sldId id="259" r:id="rId8"/>
    <p:sldId id="263" r:id="rId9"/>
    <p:sldId id="264" r:id="rId10"/>
    <p:sldId id="265" r:id="rId11"/>
    <p:sldId id="266" r:id="rId12"/>
    <p:sldId id="267" r:id="rId13"/>
    <p:sldId id="268" r:id="rId14"/>
    <p:sldId id="269" r:id="rId15"/>
    <p:sldId id="270" r:id="rId16"/>
    <p:sldId id="271" r:id="rId17"/>
    <p:sldId id="377" r:id="rId18"/>
    <p:sldId id="272" r:id="rId19"/>
    <p:sldId id="277" r:id="rId20"/>
    <p:sldId id="371" r:id="rId21"/>
    <p:sldId id="274" r:id="rId22"/>
    <p:sldId id="273" r:id="rId23"/>
    <p:sldId id="380" r:id="rId24"/>
    <p:sldId id="378" r:id="rId25"/>
    <p:sldId id="381" r:id="rId26"/>
    <p:sldId id="376" r:id="rId27"/>
    <p:sldId id="341" r:id="rId28"/>
    <p:sldId id="342" r:id="rId29"/>
    <p:sldId id="343" r:id="rId30"/>
    <p:sldId id="344" r:id="rId31"/>
    <p:sldId id="287" r:id="rId32"/>
    <p:sldId id="288" r:id="rId33"/>
    <p:sldId id="345" r:id="rId34"/>
    <p:sldId id="374" r:id="rId35"/>
    <p:sldId id="348" r:id="rId36"/>
    <p:sldId id="349" r:id="rId37"/>
    <p:sldId id="375" r:id="rId38"/>
    <p:sldId id="351" r:id="rId39"/>
    <p:sldId id="352" r:id="rId40"/>
    <p:sldId id="353" r:id="rId41"/>
    <p:sldId id="354" r:id="rId42"/>
    <p:sldId id="355" r:id="rId43"/>
    <p:sldId id="369" r:id="rId44"/>
    <p:sldId id="370" r:id="rId45"/>
    <p:sldId id="372" r:id="rId46"/>
    <p:sldId id="382" r:id="rId47"/>
    <p:sldId id="27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00"/>
    <p:restoredTop sz="96327"/>
  </p:normalViewPr>
  <p:slideViewPr>
    <p:cSldViewPr snapToGrid="0" snapToObjects="1">
      <p:cViewPr varScale="1">
        <p:scale>
          <a:sx n="110" d="100"/>
          <a:sy n="110" d="100"/>
        </p:scale>
        <p:origin x="184" y="1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_rels/data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diagrams/_rels/drawing8.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AC493-69F6-B94C-ADCA-8ADE7672B4A9}" type="doc">
      <dgm:prSet loTypeId="urn:microsoft.com/office/officeart/2008/layout/PictureStrips" loCatId="list" qsTypeId="urn:microsoft.com/office/officeart/2005/8/quickstyle/3d6" qsCatId="3D" csTypeId="urn:microsoft.com/office/officeart/2005/8/colors/accent1_2" csCatId="accent1" phldr="1"/>
      <dgm:spPr/>
      <dgm:t>
        <a:bodyPr/>
        <a:lstStyle/>
        <a:p>
          <a:endParaRPr lang="en-US"/>
        </a:p>
      </dgm:t>
    </dgm:pt>
    <dgm:pt modelId="{C5F31400-2D34-904C-A7C4-C473C6AB3251}">
      <dgm:prSet/>
      <dgm:spPr/>
      <dgm:t>
        <a:bodyPr/>
        <a:lstStyle/>
        <a:p>
          <a:r>
            <a:rPr lang="en-US" dirty="0"/>
            <a:t>Visibility</a:t>
          </a:r>
          <a:endParaRPr lang="en-IN" dirty="0"/>
        </a:p>
      </dgm:t>
    </dgm:pt>
    <dgm:pt modelId="{8A519B14-676E-5049-8627-C41C63FFD411}" type="parTrans" cxnId="{08FD3E51-C3B6-964E-9335-927D37D5923A}">
      <dgm:prSet/>
      <dgm:spPr/>
      <dgm:t>
        <a:bodyPr/>
        <a:lstStyle/>
        <a:p>
          <a:endParaRPr lang="en-US"/>
        </a:p>
      </dgm:t>
    </dgm:pt>
    <dgm:pt modelId="{1CF381AC-143A-F447-9E44-D7828AC4F238}" type="sibTrans" cxnId="{08FD3E51-C3B6-964E-9335-927D37D5923A}">
      <dgm:prSet/>
      <dgm:spPr/>
      <dgm:t>
        <a:bodyPr/>
        <a:lstStyle/>
        <a:p>
          <a:endParaRPr lang="en-US"/>
        </a:p>
      </dgm:t>
    </dgm:pt>
    <dgm:pt modelId="{4A7872DC-8DB5-CE49-B1C9-C41335C3FA33}">
      <dgm:prSet/>
      <dgm:spPr/>
      <dgm:t>
        <a:bodyPr/>
        <a:lstStyle/>
        <a:p>
          <a:r>
            <a:rPr lang="en-US" dirty="0"/>
            <a:t>Resiliency &amp; Efficiency </a:t>
          </a:r>
          <a:endParaRPr lang="en-IN" dirty="0"/>
        </a:p>
      </dgm:t>
    </dgm:pt>
    <dgm:pt modelId="{C6492BD5-C0D4-7541-934D-F6DCAEF84685}" type="parTrans" cxnId="{3AFDCE12-33FB-0349-B8F9-6774ACBA441D}">
      <dgm:prSet/>
      <dgm:spPr/>
      <dgm:t>
        <a:bodyPr/>
        <a:lstStyle/>
        <a:p>
          <a:endParaRPr lang="en-US"/>
        </a:p>
      </dgm:t>
    </dgm:pt>
    <dgm:pt modelId="{3CA96EF7-94F7-1741-A896-22745FB4B69B}" type="sibTrans" cxnId="{3AFDCE12-33FB-0349-B8F9-6774ACBA441D}">
      <dgm:prSet/>
      <dgm:spPr/>
      <dgm:t>
        <a:bodyPr/>
        <a:lstStyle/>
        <a:p>
          <a:endParaRPr lang="en-US"/>
        </a:p>
      </dgm:t>
    </dgm:pt>
    <dgm:pt modelId="{576C4661-E45B-F540-A373-1C97FC9706F4}">
      <dgm:prSet/>
      <dgm:spPr/>
      <dgm:t>
        <a:bodyPr/>
        <a:lstStyle/>
        <a:p>
          <a:r>
            <a:rPr lang="en-US" dirty="0"/>
            <a:t>Traffic Control</a:t>
          </a:r>
          <a:endParaRPr lang="en-IN" dirty="0"/>
        </a:p>
      </dgm:t>
    </dgm:pt>
    <dgm:pt modelId="{78E1D1F7-64E7-5749-AC55-39EF4352634C}" type="parTrans" cxnId="{08E71345-B714-2040-8519-C6A81A47DF5F}">
      <dgm:prSet/>
      <dgm:spPr/>
      <dgm:t>
        <a:bodyPr/>
        <a:lstStyle/>
        <a:p>
          <a:endParaRPr lang="en-US"/>
        </a:p>
      </dgm:t>
    </dgm:pt>
    <dgm:pt modelId="{EA250F26-EBBD-4C4A-90DF-B59529644EF8}" type="sibTrans" cxnId="{08E71345-B714-2040-8519-C6A81A47DF5F}">
      <dgm:prSet/>
      <dgm:spPr/>
      <dgm:t>
        <a:bodyPr/>
        <a:lstStyle/>
        <a:p>
          <a:endParaRPr lang="en-US"/>
        </a:p>
      </dgm:t>
    </dgm:pt>
    <dgm:pt modelId="{99E1C8B1-D21D-A74F-9E71-11F5B5878592}">
      <dgm:prSet/>
      <dgm:spPr/>
      <dgm:t>
        <a:bodyPr/>
        <a:lstStyle/>
        <a:p>
          <a:r>
            <a:rPr lang="en-US" dirty="0"/>
            <a:t>Security </a:t>
          </a:r>
          <a:endParaRPr lang="en-IN" dirty="0"/>
        </a:p>
      </dgm:t>
    </dgm:pt>
    <dgm:pt modelId="{C93D4F98-2FE9-204D-B12C-428BF18B8BF2}" type="parTrans" cxnId="{39FE412D-E07E-7E48-8FC1-8831D5D70B0E}">
      <dgm:prSet/>
      <dgm:spPr/>
      <dgm:t>
        <a:bodyPr/>
        <a:lstStyle/>
        <a:p>
          <a:endParaRPr lang="en-US"/>
        </a:p>
      </dgm:t>
    </dgm:pt>
    <dgm:pt modelId="{8E40373E-1D47-6642-A67C-9427250D3B03}" type="sibTrans" cxnId="{39FE412D-E07E-7E48-8FC1-8831D5D70B0E}">
      <dgm:prSet/>
      <dgm:spPr/>
      <dgm:t>
        <a:bodyPr/>
        <a:lstStyle/>
        <a:p>
          <a:endParaRPr lang="en-US"/>
        </a:p>
      </dgm:t>
    </dgm:pt>
    <dgm:pt modelId="{A4A6C77D-9EA9-F54B-B304-9E5B9C15625D}">
      <dgm:prSet/>
      <dgm:spPr/>
      <dgm:t>
        <a:bodyPr/>
        <a:lstStyle/>
        <a:p>
          <a:r>
            <a:rPr lang="en-US" dirty="0"/>
            <a:t>Policy Enforcement</a:t>
          </a:r>
          <a:endParaRPr lang="en-IN" dirty="0"/>
        </a:p>
      </dgm:t>
    </dgm:pt>
    <dgm:pt modelId="{84A5C4E7-7762-4244-A7AD-AD447A3E25C1}" type="parTrans" cxnId="{B2C2F6A2-5E6E-7846-909C-4CFC8526013E}">
      <dgm:prSet/>
      <dgm:spPr/>
      <dgm:t>
        <a:bodyPr/>
        <a:lstStyle/>
        <a:p>
          <a:endParaRPr lang="en-US"/>
        </a:p>
      </dgm:t>
    </dgm:pt>
    <dgm:pt modelId="{5EF52A71-B2D9-C94A-B837-5917E11607C2}" type="sibTrans" cxnId="{B2C2F6A2-5E6E-7846-909C-4CFC8526013E}">
      <dgm:prSet/>
      <dgm:spPr/>
      <dgm:t>
        <a:bodyPr/>
        <a:lstStyle/>
        <a:p>
          <a:endParaRPr lang="en-US"/>
        </a:p>
      </dgm:t>
    </dgm:pt>
    <dgm:pt modelId="{DB40564B-9937-FC4D-8507-7CF722B014C6}" type="pres">
      <dgm:prSet presAssocID="{7B3AC493-69F6-B94C-ADCA-8ADE7672B4A9}" presName="Name0" presStyleCnt="0">
        <dgm:presLayoutVars>
          <dgm:dir/>
          <dgm:resizeHandles val="exact"/>
        </dgm:presLayoutVars>
      </dgm:prSet>
      <dgm:spPr/>
    </dgm:pt>
    <dgm:pt modelId="{48C3C8F8-AC7F-E849-B07C-01B4B6B5FDF5}" type="pres">
      <dgm:prSet presAssocID="{C5F31400-2D34-904C-A7C4-C473C6AB3251}" presName="composite" presStyleCnt="0"/>
      <dgm:spPr/>
    </dgm:pt>
    <dgm:pt modelId="{0834E2A1-4A85-184E-8D3B-F5A7438544E8}" type="pres">
      <dgm:prSet presAssocID="{C5F31400-2D34-904C-A7C4-C473C6AB3251}" presName="rect1" presStyleLbl="trAlignAcc1" presStyleIdx="0" presStyleCnt="5">
        <dgm:presLayoutVars>
          <dgm:bulletEnabled val="1"/>
        </dgm:presLayoutVars>
      </dgm:prSet>
      <dgm:spPr/>
    </dgm:pt>
    <dgm:pt modelId="{EDC5724B-D309-6D4D-AAAF-EC0B0E6D8D59}" type="pres">
      <dgm:prSet presAssocID="{C5F31400-2D34-904C-A7C4-C473C6AB3251}" presName="rect2"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94000" r="-94000"/>
          </a:stretch>
        </a:blipFill>
      </dgm:spPr>
    </dgm:pt>
    <dgm:pt modelId="{FF1591EC-C71C-4947-AAD2-D89EA181856B}" type="pres">
      <dgm:prSet presAssocID="{1CF381AC-143A-F447-9E44-D7828AC4F238}" presName="sibTrans" presStyleCnt="0"/>
      <dgm:spPr/>
    </dgm:pt>
    <dgm:pt modelId="{9F4ABFB2-6E25-E345-8FE8-777B04FC4F2E}" type="pres">
      <dgm:prSet presAssocID="{4A7872DC-8DB5-CE49-B1C9-C41335C3FA33}" presName="composite" presStyleCnt="0"/>
      <dgm:spPr/>
    </dgm:pt>
    <dgm:pt modelId="{04CEF33F-D1A3-BD42-BE6D-A9BE4E476300}" type="pres">
      <dgm:prSet presAssocID="{4A7872DC-8DB5-CE49-B1C9-C41335C3FA33}" presName="rect1" presStyleLbl="trAlignAcc1" presStyleIdx="1" presStyleCnt="5">
        <dgm:presLayoutVars>
          <dgm:bulletEnabled val="1"/>
        </dgm:presLayoutVars>
      </dgm:prSet>
      <dgm:spPr/>
    </dgm:pt>
    <dgm:pt modelId="{66DE0AA2-A87A-2348-8651-739C18C7AD1D}" type="pres">
      <dgm:prSet presAssocID="{4A7872DC-8DB5-CE49-B1C9-C41335C3FA33}" presName="rect2"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52000" r="-52000"/>
          </a:stretch>
        </a:blipFill>
      </dgm:spPr>
    </dgm:pt>
    <dgm:pt modelId="{17C6D961-BA71-CD4E-A708-884CD28C55B2}" type="pres">
      <dgm:prSet presAssocID="{3CA96EF7-94F7-1741-A896-22745FB4B69B}" presName="sibTrans" presStyleCnt="0"/>
      <dgm:spPr/>
    </dgm:pt>
    <dgm:pt modelId="{623919E7-B38D-C341-ACE3-B4F6B9D9523B}" type="pres">
      <dgm:prSet presAssocID="{576C4661-E45B-F540-A373-1C97FC9706F4}" presName="composite" presStyleCnt="0"/>
      <dgm:spPr/>
    </dgm:pt>
    <dgm:pt modelId="{C4E182B2-D629-0B4A-9C39-584D494AE1DC}" type="pres">
      <dgm:prSet presAssocID="{576C4661-E45B-F540-A373-1C97FC9706F4}" presName="rect1" presStyleLbl="trAlignAcc1" presStyleIdx="2" presStyleCnt="5">
        <dgm:presLayoutVars>
          <dgm:bulletEnabled val="1"/>
        </dgm:presLayoutVars>
      </dgm:prSet>
      <dgm:spPr/>
    </dgm:pt>
    <dgm:pt modelId="{2B70D817-7C29-5C41-9538-0E74327C8C71}" type="pres">
      <dgm:prSet presAssocID="{576C4661-E45B-F540-A373-1C97FC9706F4}" presName="rect2"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dgm:spPr>
    </dgm:pt>
    <dgm:pt modelId="{948E10E4-A2AF-7B48-8118-8418B410850C}" type="pres">
      <dgm:prSet presAssocID="{EA250F26-EBBD-4C4A-90DF-B59529644EF8}" presName="sibTrans" presStyleCnt="0"/>
      <dgm:spPr/>
    </dgm:pt>
    <dgm:pt modelId="{1C2F0352-E5E9-BE40-B0ED-5E78C2233C14}" type="pres">
      <dgm:prSet presAssocID="{99E1C8B1-D21D-A74F-9E71-11F5B5878592}" presName="composite" presStyleCnt="0"/>
      <dgm:spPr/>
    </dgm:pt>
    <dgm:pt modelId="{C5D9C9BE-9F69-EC4B-A82E-DDD06A190BFD}" type="pres">
      <dgm:prSet presAssocID="{99E1C8B1-D21D-A74F-9E71-11F5B5878592}" presName="rect1" presStyleLbl="trAlignAcc1" presStyleIdx="3" presStyleCnt="5">
        <dgm:presLayoutVars>
          <dgm:bulletEnabled val="1"/>
        </dgm:presLayoutVars>
      </dgm:prSet>
      <dgm:spPr/>
    </dgm:pt>
    <dgm:pt modelId="{AC9130ED-7F4E-C24C-8CBF-75C6931F31FB}" type="pres">
      <dgm:prSet presAssocID="{99E1C8B1-D21D-A74F-9E71-11F5B5878592}" presName="rect2"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62000" r="-62000"/>
          </a:stretch>
        </a:blipFill>
      </dgm:spPr>
    </dgm:pt>
    <dgm:pt modelId="{EA82E1BB-6668-E748-A4E1-FBAF3300D0D6}" type="pres">
      <dgm:prSet presAssocID="{8E40373E-1D47-6642-A67C-9427250D3B03}" presName="sibTrans" presStyleCnt="0"/>
      <dgm:spPr/>
    </dgm:pt>
    <dgm:pt modelId="{863E0B3B-59F7-934C-A39A-515044CADA1C}" type="pres">
      <dgm:prSet presAssocID="{A4A6C77D-9EA9-F54B-B304-9E5B9C15625D}" presName="composite" presStyleCnt="0"/>
      <dgm:spPr/>
    </dgm:pt>
    <dgm:pt modelId="{7CE7109E-CE0A-8345-B130-FB1B2C0E844D}" type="pres">
      <dgm:prSet presAssocID="{A4A6C77D-9EA9-F54B-B304-9E5B9C15625D}" presName="rect1" presStyleLbl="trAlignAcc1" presStyleIdx="4" presStyleCnt="5">
        <dgm:presLayoutVars>
          <dgm:bulletEnabled val="1"/>
        </dgm:presLayoutVars>
      </dgm:prSet>
      <dgm:spPr/>
    </dgm:pt>
    <dgm:pt modelId="{5E233848-143F-8B44-9664-B363D3E2153A}" type="pres">
      <dgm:prSet presAssocID="{A4A6C77D-9EA9-F54B-B304-9E5B9C15625D}" presName="rect2"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dgm:spPr>
    </dgm:pt>
  </dgm:ptLst>
  <dgm:cxnLst>
    <dgm:cxn modelId="{3AFDCE12-33FB-0349-B8F9-6774ACBA441D}" srcId="{7B3AC493-69F6-B94C-ADCA-8ADE7672B4A9}" destId="{4A7872DC-8DB5-CE49-B1C9-C41335C3FA33}" srcOrd="1" destOrd="0" parTransId="{C6492BD5-C0D4-7541-934D-F6DCAEF84685}" sibTransId="{3CA96EF7-94F7-1741-A896-22745FB4B69B}"/>
    <dgm:cxn modelId="{AD6A571D-460E-294E-9A1E-DE3E25A16E9E}" type="presOf" srcId="{7B3AC493-69F6-B94C-ADCA-8ADE7672B4A9}" destId="{DB40564B-9937-FC4D-8507-7CF722B014C6}" srcOrd="0" destOrd="0" presId="urn:microsoft.com/office/officeart/2008/layout/PictureStrips"/>
    <dgm:cxn modelId="{C16CE226-F6BD-D244-A84E-DDD88CDBD5C4}" type="presOf" srcId="{4A7872DC-8DB5-CE49-B1C9-C41335C3FA33}" destId="{04CEF33F-D1A3-BD42-BE6D-A9BE4E476300}" srcOrd="0" destOrd="0" presId="urn:microsoft.com/office/officeart/2008/layout/PictureStrips"/>
    <dgm:cxn modelId="{39FE412D-E07E-7E48-8FC1-8831D5D70B0E}" srcId="{7B3AC493-69F6-B94C-ADCA-8ADE7672B4A9}" destId="{99E1C8B1-D21D-A74F-9E71-11F5B5878592}" srcOrd="3" destOrd="0" parTransId="{C93D4F98-2FE9-204D-B12C-428BF18B8BF2}" sibTransId="{8E40373E-1D47-6642-A67C-9427250D3B03}"/>
    <dgm:cxn modelId="{A56F1E35-2644-2349-BC66-C6EC39281C0E}" type="presOf" srcId="{576C4661-E45B-F540-A373-1C97FC9706F4}" destId="{C4E182B2-D629-0B4A-9C39-584D494AE1DC}" srcOrd="0" destOrd="0" presId="urn:microsoft.com/office/officeart/2008/layout/PictureStrips"/>
    <dgm:cxn modelId="{08E71345-B714-2040-8519-C6A81A47DF5F}" srcId="{7B3AC493-69F6-B94C-ADCA-8ADE7672B4A9}" destId="{576C4661-E45B-F540-A373-1C97FC9706F4}" srcOrd="2" destOrd="0" parTransId="{78E1D1F7-64E7-5749-AC55-39EF4352634C}" sibTransId="{EA250F26-EBBD-4C4A-90DF-B59529644EF8}"/>
    <dgm:cxn modelId="{99729E50-42C4-104A-87C6-808BC0A98F3B}" type="presOf" srcId="{99E1C8B1-D21D-A74F-9E71-11F5B5878592}" destId="{C5D9C9BE-9F69-EC4B-A82E-DDD06A190BFD}" srcOrd="0" destOrd="0" presId="urn:microsoft.com/office/officeart/2008/layout/PictureStrips"/>
    <dgm:cxn modelId="{08FD3E51-C3B6-964E-9335-927D37D5923A}" srcId="{7B3AC493-69F6-B94C-ADCA-8ADE7672B4A9}" destId="{C5F31400-2D34-904C-A7C4-C473C6AB3251}" srcOrd="0" destOrd="0" parTransId="{8A519B14-676E-5049-8627-C41C63FFD411}" sibTransId="{1CF381AC-143A-F447-9E44-D7828AC4F238}"/>
    <dgm:cxn modelId="{D588D56E-94CE-2142-BD26-4EBFAB358B2C}" type="presOf" srcId="{C5F31400-2D34-904C-A7C4-C473C6AB3251}" destId="{0834E2A1-4A85-184E-8D3B-F5A7438544E8}" srcOrd="0" destOrd="0" presId="urn:microsoft.com/office/officeart/2008/layout/PictureStrips"/>
    <dgm:cxn modelId="{B4706798-35C3-444F-ADFD-9B5F630125D5}" type="presOf" srcId="{A4A6C77D-9EA9-F54B-B304-9E5B9C15625D}" destId="{7CE7109E-CE0A-8345-B130-FB1B2C0E844D}" srcOrd="0" destOrd="0" presId="urn:microsoft.com/office/officeart/2008/layout/PictureStrips"/>
    <dgm:cxn modelId="{B2C2F6A2-5E6E-7846-909C-4CFC8526013E}" srcId="{7B3AC493-69F6-B94C-ADCA-8ADE7672B4A9}" destId="{A4A6C77D-9EA9-F54B-B304-9E5B9C15625D}" srcOrd="4" destOrd="0" parTransId="{84A5C4E7-7762-4244-A7AD-AD447A3E25C1}" sibTransId="{5EF52A71-B2D9-C94A-B837-5917E11607C2}"/>
    <dgm:cxn modelId="{54444EB2-E62D-8E4E-8FBA-2664EDA461DD}" type="presParOf" srcId="{DB40564B-9937-FC4D-8507-7CF722B014C6}" destId="{48C3C8F8-AC7F-E849-B07C-01B4B6B5FDF5}" srcOrd="0" destOrd="0" presId="urn:microsoft.com/office/officeart/2008/layout/PictureStrips"/>
    <dgm:cxn modelId="{EB192CD3-BC96-BC4C-A129-0FD2ABF6DAD0}" type="presParOf" srcId="{48C3C8F8-AC7F-E849-B07C-01B4B6B5FDF5}" destId="{0834E2A1-4A85-184E-8D3B-F5A7438544E8}" srcOrd="0" destOrd="0" presId="urn:microsoft.com/office/officeart/2008/layout/PictureStrips"/>
    <dgm:cxn modelId="{EBE6E8AD-6EF5-5442-9049-2AE519DF8006}" type="presParOf" srcId="{48C3C8F8-AC7F-E849-B07C-01B4B6B5FDF5}" destId="{EDC5724B-D309-6D4D-AAAF-EC0B0E6D8D59}" srcOrd="1" destOrd="0" presId="urn:microsoft.com/office/officeart/2008/layout/PictureStrips"/>
    <dgm:cxn modelId="{0C2615AA-7AC6-CC44-BEFB-5463F5914EC5}" type="presParOf" srcId="{DB40564B-9937-FC4D-8507-7CF722B014C6}" destId="{FF1591EC-C71C-4947-AAD2-D89EA181856B}" srcOrd="1" destOrd="0" presId="urn:microsoft.com/office/officeart/2008/layout/PictureStrips"/>
    <dgm:cxn modelId="{8354D636-11AA-D24C-A6DD-270336BAE632}" type="presParOf" srcId="{DB40564B-9937-FC4D-8507-7CF722B014C6}" destId="{9F4ABFB2-6E25-E345-8FE8-777B04FC4F2E}" srcOrd="2" destOrd="0" presId="urn:microsoft.com/office/officeart/2008/layout/PictureStrips"/>
    <dgm:cxn modelId="{1EFFD5ED-C976-A442-A627-AB8F1B1E704F}" type="presParOf" srcId="{9F4ABFB2-6E25-E345-8FE8-777B04FC4F2E}" destId="{04CEF33F-D1A3-BD42-BE6D-A9BE4E476300}" srcOrd="0" destOrd="0" presId="urn:microsoft.com/office/officeart/2008/layout/PictureStrips"/>
    <dgm:cxn modelId="{9018EE35-B6D5-444E-8D2E-1E9DCE12284F}" type="presParOf" srcId="{9F4ABFB2-6E25-E345-8FE8-777B04FC4F2E}" destId="{66DE0AA2-A87A-2348-8651-739C18C7AD1D}" srcOrd="1" destOrd="0" presId="urn:microsoft.com/office/officeart/2008/layout/PictureStrips"/>
    <dgm:cxn modelId="{5F61109F-EB35-9646-B281-CEF4C76A7F10}" type="presParOf" srcId="{DB40564B-9937-FC4D-8507-7CF722B014C6}" destId="{17C6D961-BA71-CD4E-A708-884CD28C55B2}" srcOrd="3" destOrd="0" presId="urn:microsoft.com/office/officeart/2008/layout/PictureStrips"/>
    <dgm:cxn modelId="{F4A4B3F3-FE64-0B47-A809-38A4BC1C3CD0}" type="presParOf" srcId="{DB40564B-9937-FC4D-8507-7CF722B014C6}" destId="{623919E7-B38D-C341-ACE3-B4F6B9D9523B}" srcOrd="4" destOrd="0" presId="urn:microsoft.com/office/officeart/2008/layout/PictureStrips"/>
    <dgm:cxn modelId="{3F92FAA9-6843-2E4A-8E8D-34BE8D0EE053}" type="presParOf" srcId="{623919E7-B38D-C341-ACE3-B4F6B9D9523B}" destId="{C4E182B2-D629-0B4A-9C39-584D494AE1DC}" srcOrd="0" destOrd="0" presId="urn:microsoft.com/office/officeart/2008/layout/PictureStrips"/>
    <dgm:cxn modelId="{B45A43E5-9C21-BA46-860B-85E54D3AA59E}" type="presParOf" srcId="{623919E7-B38D-C341-ACE3-B4F6B9D9523B}" destId="{2B70D817-7C29-5C41-9538-0E74327C8C71}" srcOrd="1" destOrd="0" presId="urn:microsoft.com/office/officeart/2008/layout/PictureStrips"/>
    <dgm:cxn modelId="{76610395-8132-0F4A-BD7E-6775F6D89CF7}" type="presParOf" srcId="{DB40564B-9937-FC4D-8507-7CF722B014C6}" destId="{948E10E4-A2AF-7B48-8118-8418B410850C}" srcOrd="5" destOrd="0" presId="urn:microsoft.com/office/officeart/2008/layout/PictureStrips"/>
    <dgm:cxn modelId="{F95497B8-D029-F348-88C4-268A4C79754C}" type="presParOf" srcId="{DB40564B-9937-FC4D-8507-7CF722B014C6}" destId="{1C2F0352-E5E9-BE40-B0ED-5E78C2233C14}" srcOrd="6" destOrd="0" presId="urn:microsoft.com/office/officeart/2008/layout/PictureStrips"/>
    <dgm:cxn modelId="{AE692A98-3E7F-9D4F-B737-38A1AFF7CEC5}" type="presParOf" srcId="{1C2F0352-E5E9-BE40-B0ED-5E78C2233C14}" destId="{C5D9C9BE-9F69-EC4B-A82E-DDD06A190BFD}" srcOrd="0" destOrd="0" presId="urn:microsoft.com/office/officeart/2008/layout/PictureStrips"/>
    <dgm:cxn modelId="{A915C400-59A1-2946-8D5D-1F2335A164E9}" type="presParOf" srcId="{1C2F0352-E5E9-BE40-B0ED-5E78C2233C14}" destId="{AC9130ED-7F4E-C24C-8CBF-75C6931F31FB}" srcOrd="1" destOrd="0" presId="urn:microsoft.com/office/officeart/2008/layout/PictureStrips"/>
    <dgm:cxn modelId="{1D199A7A-87C7-3E49-ACD0-CBB918A9C8E6}" type="presParOf" srcId="{DB40564B-9937-FC4D-8507-7CF722B014C6}" destId="{EA82E1BB-6668-E748-A4E1-FBAF3300D0D6}" srcOrd="7" destOrd="0" presId="urn:microsoft.com/office/officeart/2008/layout/PictureStrips"/>
    <dgm:cxn modelId="{080FDAE3-5811-B14E-B196-B13D373D8A66}" type="presParOf" srcId="{DB40564B-9937-FC4D-8507-7CF722B014C6}" destId="{863E0B3B-59F7-934C-A39A-515044CADA1C}" srcOrd="8" destOrd="0" presId="urn:microsoft.com/office/officeart/2008/layout/PictureStrips"/>
    <dgm:cxn modelId="{214D375D-BEA4-DE4E-BFF6-21E0755E3EA4}" type="presParOf" srcId="{863E0B3B-59F7-934C-A39A-515044CADA1C}" destId="{7CE7109E-CE0A-8345-B130-FB1B2C0E844D}" srcOrd="0" destOrd="0" presId="urn:microsoft.com/office/officeart/2008/layout/PictureStrips"/>
    <dgm:cxn modelId="{B74A8E8F-14EC-3647-8366-C18ACD016C15}" type="presParOf" srcId="{863E0B3B-59F7-934C-A39A-515044CADA1C}" destId="{5E233848-143F-8B44-9664-B363D3E2153A}"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287651-9F11-4DE1-A764-CDE50152FE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194471E-FA01-4DF5-BE16-9F5086289AE1}">
      <dgm:prSet custT="1"/>
      <dgm:spPr/>
      <dgm:t>
        <a:bodyPr/>
        <a:lstStyle/>
        <a:p>
          <a:r>
            <a:rPr lang="en-US" sz="3800" b="1" dirty="0">
              <a:solidFill>
                <a:schemeClr val="bg1"/>
              </a:solidFill>
            </a:rPr>
            <a:t>Resiliency &amp; Efficiency </a:t>
          </a:r>
        </a:p>
      </dgm:t>
    </dgm:pt>
    <dgm:pt modelId="{D96D89FA-4BAC-494C-ADF7-6A7192F4CC29}" type="parTrans" cxnId="{0B7A1040-B092-4C90-8806-988C30B3146C}">
      <dgm:prSet/>
      <dgm:spPr/>
      <dgm:t>
        <a:bodyPr/>
        <a:lstStyle/>
        <a:p>
          <a:endParaRPr lang="en-US"/>
        </a:p>
      </dgm:t>
    </dgm:pt>
    <dgm:pt modelId="{C2E83FD3-3789-4565-81BD-CB628792EED0}" type="sibTrans" cxnId="{0B7A1040-B092-4C90-8806-988C30B3146C}">
      <dgm:prSet/>
      <dgm:spPr/>
      <dgm:t>
        <a:bodyPr/>
        <a:lstStyle/>
        <a:p>
          <a:endParaRPr lang="en-US"/>
        </a:p>
      </dgm:t>
    </dgm:pt>
    <dgm:pt modelId="{5CECA3F1-7F75-4367-8F59-963CF4AC3894}">
      <dgm:prSet custT="1"/>
      <dgm:spPr/>
      <dgm:t>
        <a:bodyPr/>
        <a:lstStyle/>
        <a:p>
          <a:r>
            <a:rPr lang="en-US" sz="3700" b="0" dirty="0">
              <a:solidFill>
                <a:schemeClr val="bg1"/>
              </a:solidFill>
            </a:rPr>
            <a:t>Traffic Control</a:t>
          </a:r>
        </a:p>
      </dgm:t>
    </dgm:pt>
    <dgm:pt modelId="{D98731FF-3AA7-4708-9120-4F867EB04723}" type="parTrans" cxnId="{5B0D8F7A-313C-4C4C-B090-AA7091BCA8EB}">
      <dgm:prSet/>
      <dgm:spPr/>
      <dgm:t>
        <a:bodyPr/>
        <a:lstStyle/>
        <a:p>
          <a:endParaRPr lang="en-US"/>
        </a:p>
      </dgm:t>
    </dgm:pt>
    <dgm:pt modelId="{029F9525-ECDD-4F44-98CC-37F221556A41}" type="sibTrans" cxnId="{5B0D8F7A-313C-4C4C-B090-AA7091BCA8EB}">
      <dgm:prSet/>
      <dgm:spPr/>
      <dgm:t>
        <a:bodyPr/>
        <a:lstStyle/>
        <a:p>
          <a:endParaRPr lang="en-US"/>
        </a:p>
      </dgm:t>
    </dgm:pt>
    <dgm:pt modelId="{C850AB5C-3C02-4C29-91AB-ADC6CDFFDEF2}">
      <dgm:prSet custT="1"/>
      <dgm:spPr/>
      <dgm:t>
        <a:bodyPr/>
        <a:lstStyle/>
        <a:p>
          <a:r>
            <a:rPr lang="en-US" sz="4500" b="1" dirty="0">
              <a:solidFill>
                <a:srgbClr val="C00000"/>
              </a:solidFill>
            </a:rPr>
            <a:t>Policy Enforcement </a:t>
          </a:r>
        </a:p>
      </dgm:t>
    </dgm:pt>
    <dgm:pt modelId="{8E9475E3-891A-4D5C-9439-BE20239AE362}" type="parTrans" cxnId="{776E431F-DD7E-4D1B-B947-BBEF706A4C91}">
      <dgm:prSet/>
      <dgm:spPr/>
      <dgm:t>
        <a:bodyPr/>
        <a:lstStyle/>
        <a:p>
          <a:endParaRPr lang="en-US"/>
        </a:p>
      </dgm:t>
    </dgm:pt>
    <dgm:pt modelId="{7CABA659-31AE-4E6E-8F09-2A2A3B6098A1}" type="sibTrans" cxnId="{776E431F-DD7E-4D1B-B947-BBEF706A4C91}">
      <dgm:prSet/>
      <dgm:spPr/>
      <dgm:t>
        <a:bodyPr/>
        <a:lstStyle/>
        <a:p>
          <a:endParaRPr lang="en-US"/>
        </a:p>
      </dgm:t>
    </dgm:pt>
    <dgm:pt modelId="{CC32FD22-050F-2F47-B100-FBEF9E84CAF7}" type="pres">
      <dgm:prSet presAssocID="{41287651-9F11-4DE1-A764-CDE50152FEAA}" presName="linear" presStyleCnt="0">
        <dgm:presLayoutVars>
          <dgm:animLvl val="lvl"/>
          <dgm:resizeHandles val="exact"/>
        </dgm:presLayoutVars>
      </dgm:prSet>
      <dgm:spPr/>
    </dgm:pt>
    <dgm:pt modelId="{F408D279-A11A-B74E-AD28-7765AB1B062A}" type="pres">
      <dgm:prSet presAssocID="{5194471E-FA01-4DF5-BE16-9F5086289AE1}" presName="parentText" presStyleLbl="node1" presStyleIdx="0" presStyleCnt="3" custScaleY="116177">
        <dgm:presLayoutVars>
          <dgm:chMax val="0"/>
          <dgm:bulletEnabled val="1"/>
        </dgm:presLayoutVars>
      </dgm:prSet>
      <dgm:spPr/>
    </dgm:pt>
    <dgm:pt modelId="{BCBE33B3-4803-7447-B7C1-607A3DDDA1FF}" type="pres">
      <dgm:prSet presAssocID="{C2E83FD3-3789-4565-81BD-CB628792EED0}" presName="spacer" presStyleCnt="0"/>
      <dgm:spPr/>
    </dgm:pt>
    <dgm:pt modelId="{C65A5EC4-B060-824F-9F13-2B9EC9FCD995}" type="pres">
      <dgm:prSet presAssocID="{5CECA3F1-7F75-4367-8F59-963CF4AC3894}" presName="parentText" presStyleLbl="node1" presStyleIdx="1" presStyleCnt="3">
        <dgm:presLayoutVars>
          <dgm:chMax val="0"/>
          <dgm:bulletEnabled val="1"/>
        </dgm:presLayoutVars>
      </dgm:prSet>
      <dgm:spPr/>
    </dgm:pt>
    <dgm:pt modelId="{AD9AC523-BEA5-084A-B753-994C6678A543}" type="pres">
      <dgm:prSet presAssocID="{029F9525-ECDD-4F44-98CC-37F221556A41}" presName="spacer" presStyleCnt="0"/>
      <dgm:spPr/>
    </dgm:pt>
    <dgm:pt modelId="{EA8C7C2F-7E77-1E4A-9252-08EA1C83E238}" type="pres">
      <dgm:prSet presAssocID="{C850AB5C-3C02-4C29-91AB-ADC6CDFFDEF2}" presName="parentText" presStyleLbl="node1" presStyleIdx="2" presStyleCnt="3">
        <dgm:presLayoutVars>
          <dgm:chMax val="0"/>
          <dgm:bulletEnabled val="1"/>
        </dgm:presLayoutVars>
      </dgm:prSet>
      <dgm:spPr/>
    </dgm:pt>
  </dgm:ptLst>
  <dgm:cxnLst>
    <dgm:cxn modelId="{776E431F-DD7E-4D1B-B947-BBEF706A4C91}" srcId="{41287651-9F11-4DE1-A764-CDE50152FEAA}" destId="{C850AB5C-3C02-4C29-91AB-ADC6CDFFDEF2}" srcOrd="2" destOrd="0" parTransId="{8E9475E3-891A-4D5C-9439-BE20239AE362}" sibTransId="{7CABA659-31AE-4E6E-8F09-2A2A3B6098A1}"/>
    <dgm:cxn modelId="{3527FF31-B747-2444-B777-8E016BD92CA0}" type="presOf" srcId="{41287651-9F11-4DE1-A764-CDE50152FEAA}" destId="{CC32FD22-050F-2F47-B100-FBEF9E84CAF7}" srcOrd="0" destOrd="0" presId="urn:microsoft.com/office/officeart/2005/8/layout/vList2"/>
    <dgm:cxn modelId="{0B7A1040-B092-4C90-8806-988C30B3146C}" srcId="{41287651-9F11-4DE1-A764-CDE50152FEAA}" destId="{5194471E-FA01-4DF5-BE16-9F5086289AE1}" srcOrd="0" destOrd="0" parTransId="{D96D89FA-4BAC-494C-ADF7-6A7192F4CC29}" sibTransId="{C2E83FD3-3789-4565-81BD-CB628792EED0}"/>
    <dgm:cxn modelId="{5B0D8F7A-313C-4C4C-B090-AA7091BCA8EB}" srcId="{41287651-9F11-4DE1-A764-CDE50152FEAA}" destId="{5CECA3F1-7F75-4367-8F59-963CF4AC3894}" srcOrd="1" destOrd="0" parTransId="{D98731FF-3AA7-4708-9120-4F867EB04723}" sibTransId="{029F9525-ECDD-4F44-98CC-37F221556A41}"/>
    <dgm:cxn modelId="{6E4288C7-9953-5740-BA19-D05EEED0ACEC}" type="presOf" srcId="{5194471E-FA01-4DF5-BE16-9F5086289AE1}" destId="{F408D279-A11A-B74E-AD28-7765AB1B062A}" srcOrd="0" destOrd="0" presId="urn:microsoft.com/office/officeart/2005/8/layout/vList2"/>
    <dgm:cxn modelId="{16F3E9C7-9CD0-524B-A1F3-8437E2DA4CDE}" type="presOf" srcId="{5CECA3F1-7F75-4367-8F59-963CF4AC3894}" destId="{C65A5EC4-B060-824F-9F13-2B9EC9FCD995}" srcOrd="0" destOrd="0" presId="urn:microsoft.com/office/officeart/2005/8/layout/vList2"/>
    <dgm:cxn modelId="{0A9B6FEA-2EBF-1446-8446-E8F03C79573D}" type="presOf" srcId="{C850AB5C-3C02-4C29-91AB-ADC6CDFFDEF2}" destId="{EA8C7C2F-7E77-1E4A-9252-08EA1C83E238}" srcOrd="0" destOrd="0" presId="urn:microsoft.com/office/officeart/2005/8/layout/vList2"/>
    <dgm:cxn modelId="{2362A69C-4F8F-3C47-AC6E-55DE4C3E4B22}" type="presParOf" srcId="{CC32FD22-050F-2F47-B100-FBEF9E84CAF7}" destId="{F408D279-A11A-B74E-AD28-7765AB1B062A}" srcOrd="0" destOrd="0" presId="urn:microsoft.com/office/officeart/2005/8/layout/vList2"/>
    <dgm:cxn modelId="{2F9DFE1B-3078-2949-9E56-AD596A398ED9}" type="presParOf" srcId="{CC32FD22-050F-2F47-B100-FBEF9E84CAF7}" destId="{BCBE33B3-4803-7447-B7C1-607A3DDDA1FF}" srcOrd="1" destOrd="0" presId="urn:microsoft.com/office/officeart/2005/8/layout/vList2"/>
    <dgm:cxn modelId="{5B95D23B-55BE-A442-8C0F-3CF2AA3DE07C}" type="presParOf" srcId="{CC32FD22-050F-2F47-B100-FBEF9E84CAF7}" destId="{C65A5EC4-B060-824F-9F13-2B9EC9FCD995}" srcOrd="2" destOrd="0" presId="urn:microsoft.com/office/officeart/2005/8/layout/vList2"/>
    <dgm:cxn modelId="{0E155DF6-7850-FD47-A3F2-BADCC2231D40}" type="presParOf" srcId="{CC32FD22-050F-2F47-B100-FBEF9E84CAF7}" destId="{AD9AC523-BEA5-084A-B753-994C6678A543}" srcOrd="3" destOrd="0" presId="urn:microsoft.com/office/officeart/2005/8/layout/vList2"/>
    <dgm:cxn modelId="{10B07B41-6992-9540-89D8-A59DDFCB5EBD}" type="presParOf" srcId="{CC32FD22-050F-2F47-B100-FBEF9E84CAF7}" destId="{EA8C7C2F-7E77-1E4A-9252-08EA1C83E238}"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BD999AF-B409-49BB-8F9F-2ADB4CC2B96C}"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2DDF3C22-3666-43D2-87B3-6F445C01E9C0}">
      <dgm:prSet/>
      <dgm:spPr/>
      <dgm:t>
        <a:bodyPr/>
        <a:lstStyle/>
        <a:p>
          <a:r>
            <a:rPr lang="en-US"/>
            <a:t>Rate Limits / Quotas</a:t>
          </a:r>
        </a:p>
      </dgm:t>
    </dgm:pt>
    <dgm:pt modelId="{3E8FF817-6DC0-4855-A986-4C7793544DB7}" type="parTrans" cxnId="{F7BB1C3E-8287-4872-A14A-77B97ED4171D}">
      <dgm:prSet/>
      <dgm:spPr/>
      <dgm:t>
        <a:bodyPr/>
        <a:lstStyle/>
        <a:p>
          <a:endParaRPr lang="en-US"/>
        </a:p>
      </dgm:t>
    </dgm:pt>
    <dgm:pt modelId="{EF8864BB-B274-488E-A2E9-305DC98D9526}" type="sibTrans" cxnId="{F7BB1C3E-8287-4872-A14A-77B97ED4171D}">
      <dgm:prSet/>
      <dgm:spPr/>
      <dgm:t>
        <a:bodyPr/>
        <a:lstStyle/>
        <a:p>
          <a:endParaRPr lang="en-US"/>
        </a:p>
      </dgm:t>
    </dgm:pt>
    <dgm:pt modelId="{8D908991-B924-4DD7-9709-5FFDE3BE4D8A}">
      <dgm:prSet/>
      <dgm:spPr/>
      <dgm:t>
        <a:bodyPr/>
        <a:lstStyle/>
        <a:p>
          <a:r>
            <a:rPr lang="en-US"/>
            <a:t>Service A can send only 100 requests per min to Service B </a:t>
          </a:r>
        </a:p>
      </dgm:t>
    </dgm:pt>
    <dgm:pt modelId="{24A2AB96-F974-43FB-B244-1DDE7B383062}" type="parTrans" cxnId="{ABEC2A2A-729B-4D14-935E-465006F535A5}">
      <dgm:prSet/>
      <dgm:spPr/>
      <dgm:t>
        <a:bodyPr/>
        <a:lstStyle/>
        <a:p>
          <a:endParaRPr lang="en-US"/>
        </a:p>
      </dgm:t>
    </dgm:pt>
    <dgm:pt modelId="{69D798C1-8AEF-45A5-B782-D006FE69BE24}" type="sibTrans" cxnId="{ABEC2A2A-729B-4D14-935E-465006F535A5}">
      <dgm:prSet/>
      <dgm:spPr/>
      <dgm:t>
        <a:bodyPr/>
        <a:lstStyle/>
        <a:p>
          <a:endParaRPr lang="en-US"/>
        </a:p>
      </dgm:t>
    </dgm:pt>
    <dgm:pt modelId="{407BB292-152C-4B42-A3A5-A97DD37ABF2D}">
      <dgm:prSet/>
      <dgm:spPr/>
      <dgm:t>
        <a:bodyPr/>
        <a:lstStyle/>
        <a:p>
          <a:r>
            <a:rPr lang="en-US" dirty="0"/>
            <a:t>Only 2 requests from IP 10.1.12.13 can be accepted in a minute</a:t>
          </a:r>
        </a:p>
      </dgm:t>
    </dgm:pt>
    <dgm:pt modelId="{1C192741-25AA-4820-AA75-161E5601678A}" type="parTrans" cxnId="{0C257EA9-65DA-431C-A9EB-1AC5585574E9}">
      <dgm:prSet/>
      <dgm:spPr/>
      <dgm:t>
        <a:bodyPr/>
        <a:lstStyle/>
        <a:p>
          <a:endParaRPr lang="en-US"/>
        </a:p>
      </dgm:t>
    </dgm:pt>
    <dgm:pt modelId="{586FF257-AA79-4E64-B48E-26DBCAD93A56}" type="sibTrans" cxnId="{0C257EA9-65DA-431C-A9EB-1AC5585574E9}">
      <dgm:prSet/>
      <dgm:spPr/>
      <dgm:t>
        <a:bodyPr/>
        <a:lstStyle/>
        <a:p>
          <a:endParaRPr lang="en-US"/>
        </a:p>
      </dgm:t>
    </dgm:pt>
    <dgm:pt modelId="{15CEBEA8-5139-4ED7-8C70-46D75D17072E}">
      <dgm:prSet/>
      <dgm:spPr/>
      <dgm:t>
        <a:bodyPr/>
        <a:lstStyle/>
        <a:p>
          <a:r>
            <a:rPr lang="en-US"/>
            <a:t>User X can only send 5 friend requests in an hour.</a:t>
          </a:r>
        </a:p>
      </dgm:t>
    </dgm:pt>
    <dgm:pt modelId="{77C150F3-AD2C-4231-B98E-CF8F07DC85FD}" type="parTrans" cxnId="{6639AA02-AF37-4CA7-A699-1A492FC6A5BC}">
      <dgm:prSet/>
      <dgm:spPr/>
      <dgm:t>
        <a:bodyPr/>
        <a:lstStyle/>
        <a:p>
          <a:endParaRPr lang="en-US"/>
        </a:p>
      </dgm:t>
    </dgm:pt>
    <dgm:pt modelId="{FE7254CB-C2D5-4D4E-8D70-BDC7BFA29004}" type="sibTrans" cxnId="{6639AA02-AF37-4CA7-A699-1A492FC6A5BC}">
      <dgm:prSet/>
      <dgm:spPr/>
      <dgm:t>
        <a:bodyPr/>
        <a:lstStyle/>
        <a:p>
          <a:endParaRPr lang="en-US"/>
        </a:p>
      </dgm:t>
    </dgm:pt>
    <dgm:pt modelId="{1259D896-17FD-44AA-9C2F-F1EA27B895F0}">
      <dgm:prSet/>
      <dgm:spPr/>
      <dgm:t>
        <a:bodyPr/>
        <a:lstStyle/>
        <a:p>
          <a:r>
            <a:rPr lang="en-US"/>
            <a:t>Control headers and Routing  </a:t>
          </a:r>
        </a:p>
      </dgm:t>
    </dgm:pt>
    <dgm:pt modelId="{8B30B09F-8DB5-4F60-A3DC-F978B88115C8}" type="parTrans" cxnId="{FAFB37C8-12A5-4C12-9DA2-E78979E4E866}">
      <dgm:prSet/>
      <dgm:spPr/>
      <dgm:t>
        <a:bodyPr/>
        <a:lstStyle/>
        <a:p>
          <a:endParaRPr lang="en-US"/>
        </a:p>
      </dgm:t>
    </dgm:pt>
    <dgm:pt modelId="{D6E998F4-BBBB-4FF7-8276-EC5BC651E281}" type="sibTrans" cxnId="{FAFB37C8-12A5-4C12-9DA2-E78979E4E866}">
      <dgm:prSet/>
      <dgm:spPr/>
      <dgm:t>
        <a:bodyPr/>
        <a:lstStyle/>
        <a:p>
          <a:endParaRPr lang="en-US"/>
        </a:p>
      </dgm:t>
    </dgm:pt>
    <dgm:pt modelId="{11A51863-3BC9-4BCD-8C48-0335BF8A3125}">
      <dgm:prSet/>
      <dgm:spPr/>
      <dgm:t>
        <a:bodyPr/>
        <a:lstStyle/>
        <a:p>
          <a:r>
            <a:rPr lang="en-US"/>
            <a:t>Intelligent routing based on HTTP headers  </a:t>
          </a:r>
        </a:p>
      </dgm:t>
    </dgm:pt>
    <dgm:pt modelId="{5B521D30-CBD9-4AA7-9A3C-01767841CB83}" type="parTrans" cxnId="{8BC4B743-BF43-474E-A414-0385E750C1B1}">
      <dgm:prSet/>
      <dgm:spPr/>
      <dgm:t>
        <a:bodyPr/>
        <a:lstStyle/>
        <a:p>
          <a:endParaRPr lang="en-US"/>
        </a:p>
      </dgm:t>
    </dgm:pt>
    <dgm:pt modelId="{8242BAC9-CDF9-4887-8320-CAF764F86C23}" type="sibTrans" cxnId="{8BC4B743-BF43-474E-A414-0385E750C1B1}">
      <dgm:prSet/>
      <dgm:spPr/>
      <dgm:t>
        <a:bodyPr/>
        <a:lstStyle/>
        <a:p>
          <a:endParaRPr lang="en-US"/>
        </a:p>
      </dgm:t>
    </dgm:pt>
    <dgm:pt modelId="{4F1654E8-E425-4B77-A9FB-262CE4C3008F}">
      <dgm:prSet/>
      <dgm:spPr/>
      <dgm:t>
        <a:bodyPr/>
        <a:lstStyle/>
        <a:p>
          <a:r>
            <a:rPr lang="en-US"/>
            <a:t>Requests coming from Chrome should go to Service B</a:t>
          </a:r>
        </a:p>
      </dgm:t>
    </dgm:pt>
    <dgm:pt modelId="{B8F0DD33-DEBF-4B9A-9F73-D4C478CF5A9B}" type="parTrans" cxnId="{DE5164F4-1063-49B8-8FB5-0D0C4662BB39}">
      <dgm:prSet/>
      <dgm:spPr/>
      <dgm:t>
        <a:bodyPr/>
        <a:lstStyle/>
        <a:p>
          <a:endParaRPr lang="en-US"/>
        </a:p>
      </dgm:t>
    </dgm:pt>
    <dgm:pt modelId="{3E09EB5A-F722-4B0C-BE7D-DB9A46A620DB}" type="sibTrans" cxnId="{DE5164F4-1063-49B8-8FB5-0D0C4662BB39}">
      <dgm:prSet/>
      <dgm:spPr/>
      <dgm:t>
        <a:bodyPr/>
        <a:lstStyle/>
        <a:p>
          <a:endParaRPr lang="en-US"/>
        </a:p>
      </dgm:t>
    </dgm:pt>
    <dgm:pt modelId="{28C5F2F2-A04E-4965-B6DD-7C49E969DB5F}">
      <dgm:prSet/>
      <dgm:spPr/>
      <dgm:t>
        <a:bodyPr/>
        <a:lstStyle/>
        <a:p>
          <a:r>
            <a:rPr lang="en-US"/>
            <a:t>Denials and White/Black Listing</a:t>
          </a:r>
        </a:p>
      </dgm:t>
    </dgm:pt>
    <dgm:pt modelId="{1CA2160B-09B7-4B5A-8C98-1AC5A237CD93}" type="parTrans" cxnId="{5071502C-4ECE-443B-B447-B452F0B6535E}">
      <dgm:prSet/>
      <dgm:spPr/>
      <dgm:t>
        <a:bodyPr/>
        <a:lstStyle/>
        <a:p>
          <a:endParaRPr lang="en-US"/>
        </a:p>
      </dgm:t>
    </dgm:pt>
    <dgm:pt modelId="{B1F0B9F8-BEB7-4431-93CE-4A5304074D6E}" type="sibTrans" cxnId="{5071502C-4ECE-443B-B447-B452F0B6535E}">
      <dgm:prSet/>
      <dgm:spPr/>
      <dgm:t>
        <a:bodyPr/>
        <a:lstStyle/>
        <a:p>
          <a:endParaRPr lang="en-US"/>
        </a:p>
      </dgm:t>
    </dgm:pt>
    <dgm:pt modelId="{35DDB5F2-ECAF-4D21-81DA-0335CD3335C8}">
      <dgm:prSet/>
      <dgm:spPr/>
      <dgm:t>
        <a:bodyPr/>
        <a:lstStyle/>
        <a:p>
          <a:r>
            <a:rPr lang="en-US"/>
            <a:t>Halting traffic to a service during upgrade. </a:t>
          </a:r>
        </a:p>
      </dgm:t>
    </dgm:pt>
    <dgm:pt modelId="{88C002AF-A3EF-4ECC-AA49-F70FA9E0DD5D}" type="parTrans" cxnId="{C7530254-7236-4BB6-8DAE-92BE81C518B6}">
      <dgm:prSet/>
      <dgm:spPr/>
      <dgm:t>
        <a:bodyPr/>
        <a:lstStyle/>
        <a:p>
          <a:endParaRPr lang="en-US"/>
        </a:p>
      </dgm:t>
    </dgm:pt>
    <dgm:pt modelId="{38E573EC-55C6-4E62-8AC2-86645B5BF795}" type="sibTrans" cxnId="{C7530254-7236-4BB6-8DAE-92BE81C518B6}">
      <dgm:prSet/>
      <dgm:spPr/>
      <dgm:t>
        <a:bodyPr/>
        <a:lstStyle/>
        <a:p>
          <a:endParaRPr lang="en-US"/>
        </a:p>
      </dgm:t>
    </dgm:pt>
    <dgm:pt modelId="{3BB37596-8935-4868-ACE3-CD096C2A82F5}">
      <dgm:prSet/>
      <dgm:spPr/>
      <dgm:t>
        <a:bodyPr/>
        <a:lstStyle/>
        <a:p>
          <a:r>
            <a:rPr lang="en-US"/>
            <a:t>Attribute/IP based blocking</a:t>
          </a:r>
        </a:p>
      </dgm:t>
    </dgm:pt>
    <dgm:pt modelId="{4AB1D03C-9D09-41B1-A232-5B3100D4E72D}" type="parTrans" cxnId="{CC3BDA98-75B8-4DF1-B7A6-78469B7F1662}">
      <dgm:prSet/>
      <dgm:spPr/>
      <dgm:t>
        <a:bodyPr/>
        <a:lstStyle/>
        <a:p>
          <a:endParaRPr lang="en-US"/>
        </a:p>
      </dgm:t>
    </dgm:pt>
    <dgm:pt modelId="{7C53F963-7C7C-43C1-A70B-77D462F3F122}" type="sibTrans" cxnId="{CC3BDA98-75B8-4DF1-B7A6-78469B7F1662}">
      <dgm:prSet/>
      <dgm:spPr/>
      <dgm:t>
        <a:bodyPr/>
        <a:lstStyle/>
        <a:p>
          <a:endParaRPr lang="en-US"/>
        </a:p>
      </dgm:t>
    </dgm:pt>
    <dgm:pt modelId="{815C1E1D-BEF2-DC4E-ACC3-0ACDED4BDB67}" type="pres">
      <dgm:prSet presAssocID="{0BD999AF-B409-49BB-8F9F-2ADB4CC2B96C}" presName="Name0" presStyleCnt="0">
        <dgm:presLayoutVars>
          <dgm:dir/>
          <dgm:animLvl val="lvl"/>
          <dgm:resizeHandles val="exact"/>
        </dgm:presLayoutVars>
      </dgm:prSet>
      <dgm:spPr/>
    </dgm:pt>
    <dgm:pt modelId="{5C8B1997-D701-6E4D-A65F-A2F4C992EFB7}" type="pres">
      <dgm:prSet presAssocID="{2DDF3C22-3666-43D2-87B3-6F445C01E9C0}" presName="composite" presStyleCnt="0"/>
      <dgm:spPr/>
    </dgm:pt>
    <dgm:pt modelId="{EA664F93-B292-6449-9540-B6D6B72AA060}" type="pres">
      <dgm:prSet presAssocID="{2DDF3C22-3666-43D2-87B3-6F445C01E9C0}" presName="parTx" presStyleLbl="alignNode1" presStyleIdx="0" presStyleCnt="3">
        <dgm:presLayoutVars>
          <dgm:chMax val="0"/>
          <dgm:chPref val="0"/>
          <dgm:bulletEnabled val="1"/>
        </dgm:presLayoutVars>
      </dgm:prSet>
      <dgm:spPr/>
    </dgm:pt>
    <dgm:pt modelId="{09166E85-D3CF-0E49-A156-516F6EAF0E1F}" type="pres">
      <dgm:prSet presAssocID="{2DDF3C22-3666-43D2-87B3-6F445C01E9C0}" presName="desTx" presStyleLbl="alignAccFollowNode1" presStyleIdx="0" presStyleCnt="3">
        <dgm:presLayoutVars>
          <dgm:bulletEnabled val="1"/>
        </dgm:presLayoutVars>
      </dgm:prSet>
      <dgm:spPr/>
    </dgm:pt>
    <dgm:pt modelId="{6EB4CD90-4C55-6A47-9C95-67E4A592F781}" type="pres">
      <dgm:prSet presAssocID="{EF8864BB-B274-488E-A2E9-305DC98D9526}" presName="space" presStyleCnt="0"/>
      <dgm:spPr/>
    </dgm:pt>
    <dgm:pt modelId="{48711A56-67CA-2044-9473-9CBD9A483119}" type="pres">
      <dgm:prSet presAssocID="{1259D896-17FD-44AA-9C2F-F1EA27B895F0}" presName="composite" presStyleCnt="0"/>
      <dgm:spPr/>
    </dgm:pt>
    <dgm:pt modelId="{D83A2579-D45A-2541-8FE1-E88C7332C68E}" type="pres">
      <dgm:prSet presAssocID="{1259D896-17FD-44AA-9C2F-F1EA27B895F0}" presName="parTx" presStyleLbl="alignNode1" presStyleIdx="1" presStyleCnt="3">
        <dgm:presLayoutVars>
          <dgm:chMax val="0"/>
          <dgm:chPref val="0"/>
          <dgm:bulletEnabled val="1"/>
        </dgm:presLayoutVars>
      </dgm:prSet>
      <dgm:spPr/>
    </dgm:pt>
    <dgm:pt modelId="{A3871A5C-3745-FB4C-AC9C-415AC6C0C5B7}" type="pres">
      <dgm:prSet presAssocID="{1259D896-17FD-44AA-9C2F-F1EA27B895F0}" presName="desTx" presStyleLbl="alignAccFollowNode1" presStyleIdx="1" presStyleCnt="3">
        <dgm:presLayoutVars>
          <dgm:bulletEnabled val="1"/>
        </dgm:presLayoutVars>
      </dgm:prSet>
      <dgm:spPr/>
    </dgm:pt>
    <dgm:pt modelId="{34245922-4944-364B-A806-B8B51F24E0DA}" type="pres">
      <dgm:prSet presAssocID="{D6E998F4-BBBB-4FF7-8276-EC5BC651E281}" presName="space" presStyleCnt="0"/>
      <dgm:spPr/>
    </dgm:pt>
    <dgm:pt modelId="{AA9B582F-7A90-D24A-A6FA-56EE8E8180C6}" type="pres">
      <dgm:prSet presAssocID="{28C5F2F2-A04E-4965-B6DD-7C49E969DB5F}" presName="composite" presStyleCnt="0"/>
      <dgm:spPr/>
    </dgm:pt>
    <dgm:pt modelId="{5CF9BB23-1C69-6749-A1AB-C63C9DE22198}" type="pres">
      <dgm:prSet presAssocID="{28C5F2F2-A04E-4965-B6DD-7C49E969DB5F}" presName="parTx" presStyleLbl="alignNode1" presStyleIdx="2" presStyleCnt="3">
        <dgm:presLayoutVars>
          <dgm:chMax val="0"/>
          <dgm:chPref val="0"/>
          <dgm:bulletEnabled val="1"/>
        </dgm:presLayoutVars>
      </dgm:prSet>
      <dgm:spPr/>
    </dgm:pt>
    <dgm:pt modelId="{31C1F7A2-FD9F-7B4A-B87C-CEEE9A2435CB}" type="pres">
      <dgm:prSet presAssocID="{28C5F2F2-A04E-4965-B6DD-7C49E969DB5F}" presName="desTx" presStyleLbl="alignAccFollowNode1" presStyleIdx="2" presStyleCnt="3">
        <dgm:presLayoutVars>
          <dgm:bulletEnabled val="1"/>
        </dgm:presLayoutVars>
      </dgm:prSet>
      <dgm:spPr/>
    </dgm:pt>
  </dgm:ptLst>
  <dgm:cxnLst>
    <dgm:cxn modelId="{6639AA02-AF37-4CA7-A699-1A492FC6A5BC}" srcId="{2DDF3C22-3666-43D2-87B3-6F445C01E9C0}" destId="{15CEBEA8-5139-4ED7-8C70-46D75D17072E}" srcOrd="2" destOrd="0" parTransId="{77C150F3-AD2C-4231-B98E-CF8F07DC85FD}" sibTransId="{FE7254CB-C2D5-4D4E-8D70-BDC7BFA29004}"/>
    <dgm:cxn modelId="{8A74B303-C76B-D045-942A-08BBD3D82A9D}" type="presOf" srcId="{28C5F2F2-A04E-4965-B6DD-7C49E969DB5F}" destId="{5CF9BB23-1C69-6749-A1AB-C63C9DE22198}" srcOrd="0" destOrd="0" presId="urn:microsoft.com/office/officeart/2005/8/layout/hList1"/>
    <dgm:cxn modelId="{1FEED51D-E8BC-DA4D-8675-060FFBB40103}" type="presOf" srcId="{11A51863-3BC9-4BCD-8C48-0335BF8A3125}" destId="{A3871A5C-3745-FB4C-AC9C-415AC6C0C5B7}" srcOrd="0" destOrd="0" presId="urn:microsoft.com/office/officeart/2005/8/layout/hList1"/>
    <dgm:cxn modelId="{1C933C28-83EC-AF4E-8116-F7F39EF9DC31}" type="presOf" srcId="{0BD999AF-B409-49BB-8F9F-2ADB4CC2B96C}" destId="{815C1E1D-BEF2-DC4E-ACC3-0ACDED4BDB67}" srcOrd="0" destOrd="0" presId="urn:microsoft.com/office/officeart/2005/8/layout/hList1"/>
    <dgm:cxn modelId="{ABEC2A2A-729B-4D14-935E-465006F535A5}" srcId="{2DDF3C22-3666-43D2-87B3-6F445C01E9C0}" destId="{8D908991-B924-4DD7-9709-5FFDE3BE4D8A}" srcOrd="0" destOrd="0" parTransId="{24A2AB96-F974-43FB-B244-1DDE7B383062}" sibTransId="{69D798C1-8AEF-45A5-B782-D006FE69BE24}"/>
    <dgm:cxn modelId="{5071502C-4ECE-443B-B447-B452F0B6535E}" srcId="{0BD999AF-B409-49BB-8F9F-2ADB4CC2B96C}" destId="{28C5F2F2-A04E-4965-B6DD-7C49E969DB5F}" srcOrd="2" destOrd="0" parTransId="{1CA2160B-09B7-4B5A-8C98-1AC5A237CD93}" sibTransId="{B1F0B9F8-BEB7-4431-93CE-4A5304074D6E}"/>
    <dgm:cxn modelId="{F7BB1C3E-8287-4872-A14A-77B97ED4171D}" srcId="{0BD999AF-B409-49BB-8F9F-2ADB4CC2B96C}" destId="{2DDF3C22-3666-43D2-87B3-6F445C01E9C0}" srcOrd="0" destOrd="0" parTransId="{3E8FF817-6DC0-4855-A986-4C7793544DB7}" sibTransId="{EF8864BB-B274-488E-A2E9-305DC98D9526}"/>
    <dgm:cxn modelId="{8BC4B743-BF43-474E-A414-0385E750C1B1}" srcId="{1259D896-17FD-44AA-9C2F-F1EA27B895F0}" destId="{11A51863-3BC9-4BCD-8C48-0335BF8A3125}" srcOrd="0" destOrd="0" parTransId="{5B521D30-CBD9-4AA7-9A3C-01767841CB83}" sibTransId="{8242BAC9-CDF9-4887-8320-CAF764F86C23}"/>
    <dgm:cxn modelId="{2201DE52-6C27-BC46-9D6C-76D7A4FE8C1F}" type="presOf" srcId="{8D908991-B924-4DD7-9709-5FFDE3BE4D8A}" destId="{09166E85-D3CF-0E49-A156-516F6EAF0E1F}" srcOrd="0" destOrd="0" presId="urn:microsoft.com/office/officeart/2005/8/layout/hList1"/>
    <dgm:cxn modelId="{C7530254-7236-4BB6-8DAE-92BE81C518B6}" srcId="{28C5F2F2-A04E-4965-B6DD-7C49E969DB5F}" destId="{35DDB5F2-ECAF-4D21-81DA-0335CD3335C8}" srcOrd="0" destOrd="0" parTransId="{88C002AF-A3EF-4ECC-AA49-F70FA9E0DD5D}" sibTransId="{38E573EC-55C6-4E62-8AC2-86645B5BF795}"/>
    <dgm:cxn modelId="{9E1AA05C-8732-0545-BAE5-9F074AA66FE6}" type="presOf" srcId="{35DDB5F2-ECAF-4D21-81DA-0335CD3335C8}" destId="{31C1F7A2-FD9F-7B4A-B87C-CEEE9A2435CB}" srcOrd="0" destOrd="0" presId="urn:microsoft.com/office/officeart/2005/8/layout/hList1"/>
    <dgm:cxn modelId="{DB2DA36C-B5F1-C34F-BEB1-51F0BFD3F96B}" type="presOf" srcId="{3BB37596-8935-4868-ACE3-CD096C2A82F5}" destId="{31C1F7A2-FD9F-7B4A-B87C-CEEE9A2435CB}" srcOrd="0" destOrd="1" presId="urn:microsoft.com/office/officeart/2005/8/layout/hList1"/>
    <dgm:cxn modelId="{9DC83F77-8789-164E-9440-AFC6A8320681}" type="presOf" srcId="{4F1654E8-E425-4B77-A9FB-262CE4C3008F}" destId="{A3871A5C-3745-FB4C-AC9C-415AC6C0C5B7}" srcOrd="0" destOrd="1" presId="urn:microsoft.com/office/officeart/2005/8/layout/hList1"/>
    <dgm:cxn modelId="{CC3BDA98-75B8-4DF1-B7A6-78469B7F1662}" srcId="{28C5F2F2-A04E-4965-B6DD-7C49E969DB5F}" destId="{3BB37596-8935-4868-ACE3-CD096C2A82F5}" srcOrd="1" destOrd="0" parTransId="{4AB1D03C-9D09-41B1-A232-5B3100D4E72D}" sibTransId="{7C53F963-7C7C-43C1-A70B-77D462F3F122}"/>
    <dgm:cxn modelId="{0C257EA9-65DA-431C-A9EB-1AC5585574E9}" srcId="{2DDF3C22-3666-43D2-87B3-6F445C01E9C0}" destId="{407BB292-152C-4B42-A3A5-A97DD37ABF2D}" srcOrd="1" destOrd="0" parTransId="{1C192741-25AA-4820-AA75-161E5601678A}" sibTransId="{586FF257-AA79-4E64-B48E-26DBCAD93A56}"/>
    <dgm:cxn modelId="{B24010B8-966B-774D-AF04-FFBAA4517E15}" type="presOf" srcId="{2DDF3C22-3666-43D2-87B3-6F445C01E9C0}" destId="{EA664F93-B292-6449-9540-B6D6B72AA060}" srcOrd="0" destOrd="0" presId="urn:microsoft.com/office/officeart/2005/8/layout/hList1"/>
    <dgm:cxn modelId="{FAFB37C8-12A5-4C12-9DA2-E78979E4E866}" srcId="{0BD999AF-B409-49BB-8F9F-2ADB4CC2B96C}" destId="{1259D896-17FD-44AA-9C2F-F1EA27B895F0}" srcOrd="1" destOrd="0" parTransId="{8B30B09F-8DB5-4F60-A3DC-F978B88115C8}" sibTransId="{D6E998F4-BBBB-4FF7-8276-EC5BC651E281}"/>
    <dgm:cxn modelId="{DA10DACE-C8F8-6241-AF97-3924E0C43FE2}" type="presOf" srcId="{1259D896-17FD-44AA-9C2F-F1EA27B895F0}" destId="{D83A2579-D45A-2541-8FE1-E88C7332C68E}" srcOrd="0" destOrd="0" presId="urn:microsoft.com/office/officeart/2005/8/layout/hList1"/>
    <dgm:cxn modelId="{8C47E8DC-F309-9D4F-AD73-C44740B1E364}" type="presOf" srcId="{407BB292-152C-4B42-A3A5-A97DD37ABF2D}" destId="{09166E85-D3CF-0E49-A156-516F6EAF0E1F}" srcOrd="0" destOrd="1" presId="urn:microsoft.com/office/officeart/2005/8/layout/hList1"/>
    <dgm:cxn modelId="{077FEBE1-71D9-DA42-843D-57B9E8E8C946}" type="presOf" srcId="{15CEBEA8-5139-4ED7-8C70-46D75D17072E}" destId="{09166E85-D3CF-0E49-A156-516F6EAF0E1F}" srcOrd="0" destOrd="2" presId="urn:microsoft.com/office/officeart/2005/8/layout/hList1"/>
    <dgm:cxn modelId="{DE5164F4-1063-49B8-8FB5-0D0C4662BB39}" srcId="{1259D896-17FD-44AA-9C2F-F1EA27B895F0}" destId="{4F1654E8-E425-4B77-A9FB-262CE4C3008F}" srcOrd="1" destOrd="0" parTransId="{B8F0DD33-DEBF-4B9A-9F73-D4C478CF5A9B}" sibTransId="{3E09EB5A-F722-4B0C-BE7D-DB9A46A620DB}"/>
    <dgm:cxn modelId="{E8E08E46-099B-8E41-9162-4641FFD74398}" type="presParOf" srcId="{815C1E1D-BEF2-DC4E-ACC3-0ACDED4BDB67}" destId="{5C8B1997-D701-6E4D-A65F-A2F4C992EFB7}" srcOrd="0" destOrd="0" presId="urn:microsoft.com/office/officeart/2005/8/layout/hList1"/>
    <dgm:cxn modelId="{8D97E2DE-36DC-0448-A218-38FDF5994689}" type="presParOf" srcId="{5C8B1997-D701-6E4D-A65F-A2F4C992EFB7}" destId="{EA664F93-B292-6449-9540-B6D6B72AA060}" srcOrd="0" destOrd="0" presId="urn:microsoft.com/office/officeart/2005/8/layout/hList1"/>
    <dgm:cxn modelId="{236BD2BB-BFED-4C44-999D-06EEDD881E52}" type="presParOf" srcId="{5C8B1997-D701-6E4D-A65F-A2F4C992EFB7}" destId="{09166E85-D3CF-0E49-A156-516F6EAF0E1F}" srcOrd="1" destOrd="0" presId="urn:microsoft.com/office/officeart/2005/8/layout/hList1"/>
    <dgm:cxn modelId="{58FF50AB-7EE5-D243-AEB3-74CCB23E22F9}" type="presParOf" srcId="{815C1E1D-BEF2-DC4E-ACC3-0ACDED4BDB67}" destId="{6EB4CD90-4C55-6A47-9C95-67E4A592F781}" srcOrd="1" destOrd="0" presId="urn:microsoft.com/office/officeart/2005/8/layout/hList1"/>
    <dgm:cxn modelId="{ECA806C7-7A37-5D4B-99D8-A3BD6154F6B2}" type="presParOf" srcId="{815C1E1D-BEF2-DC4E-ACC3-0ACDED4BDB67}" destId="{48711A56-67CA-2044-9473-9CBD9A483119}" srcOrd="2" destOrd="0" presId="urn:microsoft.com/office/officeart/2005/8/layout/hList1"/>
    <dgm:cxn modelId="{565ABB2D-ABDE-B34C-863B-E959EBC8AB38}" type="presParOf" srcId="{48711A56-67CA-2044-9473-9CBD9A483119}" destId="{D83A2579-D45A-2541-8FE1-E88C7332C68E}" srcOrd="0" destOrd="0" presId="urn:microsoft.com/office/officeart/2005/8/layout/hList1"/>
    <dgm:cxn modelId="{EDFD91C0-BD27-A149-8483-C4410A04E136}" type="presParOf" srcId="{48711A56-67CA-2044-9473-9CBD9A483119}" destId="{A3871A5C-3745-FB4C-AC9C-415AC6C0C5B7}" srcOrd="1" destOrd="0" presId="urn:microsoft.com/office/officeart/2005/8/layout/hList1"/>
    <dgm:cxn modelId="{A4071953-A8AF-B342-8A6D-D78EA260711B}" type="presParOf" srcId="{815C1E1D-BEF2-DC4E-ACC3-0ACDED4BDB67}" destId="{34245922-4944-364B-A806-B8B51F24E0DA}" srcOrd="3" destOrd="0" presId="urn:microsoft.com/office/officeart/2005/8/layout/hList1"/>
    <dgm:cxn modelId="{A36C7683-2746-F24E-B308-DC790C562C99}" type="presParOf" srcId="{815C1E1D-BEF2-DC4E-ACC3-0ACDED4BDB67}" destId="{AA9B582F-7A90-D24A-A6FA-56EE8E8180C6}" srcOrd="4" destOrd="0" presId="urn:microsoft.com/office/officeart/2005/8/layout/hList1"/>
    <dgm:cxn modelId="{1F344D79-BDBB-FA4C-974F-4D97E11DE836}" type="presParOf" srcId="{AA9B582F-7A90-D24A-A6FA-56EE8E8180C6}" destId="{5CF9BB23-1C69-6749-A1AB-C63C9DE22198}" srcOrd="0" destOrd="0" presId="urn:microsoft.com/office/officeart/2005/8/layout/hList1"/>
    <dgm:cxn modelId="{E6812350-4933-1445-A1EA-EED146F899EC}" type="presParOf" srcId="{AA9B582F-7A90-D24A-A6FA-56EE8E8180C6}" destId="{31C1F7A2-FD9F-7B4A-B87C-CEEE9A2435C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884D29-2B98-AA48-8D2B-DC1A0CC62D5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5461708-45BC-A849-9E52-AF260B52175F}">
      <dgm:prSet/>
      <dgm:spPr/>
      <dgm:t>
        <a:bodyPr/>
        <a:lstStyle/>
        <a:p>
          <a:r>
            <a:rPr lang="en-US" dirty="0"/>
            <a:t>Developers need to take care of things, they are not expert in!</a:t>
          </a:r>
          <a:endParaRPr lang="en-IN" dirty="0"/>
        </a:p>
      </dgm:t>
    </dgm:pt>
    <dgm:pt modelId="{5D06F213-A9C0-8543-B892-1ED4E7EA360A}" type="parTrans" cxnId="{D72C0A68-4AA9-7643-B01D-E6187ABC01F6}">
      <dgm:prSet/>
      <dgm:spPr/>
      <dgm:t>
        <a:bodyPr/>
        <a:lstStyle/>
        <a:p>
          <a:endParaRPr lang="en-US"/>
        </a:p>
      </dgm:t>
    </dgm:pt>
    <dgm:pt modelId="{46E25E4D-7874-8F4D-B508-B4B01B95CD24}" type="sibTrans" cxnId="{D72C0A68-4AA9-7643-B01D-E6187ABC01F6}">
      <dgm:prSet/>
      <dgm:spPr/>
      <dgm:t>
        <a:bodyPr/>
        <a:lstStyle/>
        <a:p>
          <a:endParaRPr lang="en-US"/>
        </a:p>
      </dgm:t>
    </dgm:pt>
    <dgm:pt modelId="{1EF81617-5485-DD43-9B11-343B614B5484}">
      <dgm:prSet/>
      <dgm:spPr/>
      <dgm:t>
        <a:bodyPr/>
        <a:lstStyle/>
        <a:p>
          <a:r>
            <a:rPr lang="en-US" dirty="0"/>
            <a:t>Application end up performing more of everything else than the actual logic. </a:t>
          </a:r>
          <a:endParaRPr lang="en-IN" dirty="0"/>
        </a:p>
      </dgm:t>
    </dgm:pt>
    <dgm:pt modelId="{49F6FE63-479D-D540-AD15-426947927CFD}" type="parTrans" cxnId="{3FD1D649-6CD3-CD43-9A77-EF26AE66CD3F}">
      <dgm:prSet/>
      <dgm:spPr/>
      <dgm:t>
        <a:bodyPr/>
        <a:lstStyle/>
        <a:p>
          <a:endParaRPr lang="en-US"/>
        </a:p>
      </dgm:t>
    </dgm:pt>
    <dgm:pt modelId="{96177A36-0B36-254C-9C2B-4BD02AC82870}" type="sibTrans" cxnId="{3FD1D649-6CD3-CD43-9A77-EF26AE66CD3F}">
      <dgm:prSet/>
      <dgm:spPr/>
      <dgm:t>
        <a:bodyPr/>
        <a:lstStyle/>
        <a:p>
          <a:endParaRPr lang="en-US"/>
        </a:p>
      </dgm:t>
    </dgm:pt>
    <dgm:pt modelId="{A13F7AA2-CE22-0641-ABF3-2F274B49AB76}" type="pres">
      <dgm:prSet presAssocID="{64884D29-2B98-AA48-8D2B-DC1A0CC62D5D}" presName="linear" presStyleCnt="0">
        <dgm:presLayoutVars>
          <dgm:animLvl val="lvl"/>
          <dgm:resizeHandles val="exact"/>
        </dgm:presLayoutVars>
      </dgm:prSet>
      <dgm:spPr/>
    </dgm:pt>
    <dgm:pt modelId="{8B9249DA-6411-EB49-BA98-C413748AB182}" type="pres">
      <dgm:prSet presAssocID="{15461708-45BC-A849-9E52-AF260B52175F}" presName="parentText" presStyleLbl="node1" presStyleIdx="0" presStyleCnt="2">
        <dgm:presLayoutVars>
          <dgm:chMax val="0"/>
          <dgm:bulletEnabled val="1"/>
        </dgm:presLayoutVars>
      </dgm:prSet>
      <dgm:spPr/>
    </dgm:pt>
    <dgm:pt modelId="{66F627B3-B7CA-DC47-B254-BF49E1982184}" type="pres">
      <dgm:prSet presAssocID="{46E25E4D-7874-8F4D-B508-B4B01B95CD24}" presName="spacer" presStyleCnt="0"/>
      <dgm:spPr/>
    </dgm:pt>
    <dgm:pt modelId="{88D7888D-952C-0547-8CEE-D139C0FDCC2B}" type="pres">
      <dgm:prSet presAssocID="{1EF81617-5485-DD43-9B11-343B614B5484}" presName="parentText" presStyleLbl="node1" presStyleIdx="1" presStyleCnt="2">
        <dgm:presLayoutVars>
          <dgm:chMax val="0"/>
          <dgm:bulletEnabled val="1"/>
        </dgm:presLayoutVars>
      </dgm:prSet>
      <dgm:spPr/>
    </dgm:pt>
  </dgm:ptLst>
  <dgm:cxnLst>
    <dgm:cxn modelId="{C636B946-58AA-D349-90C5-1A21E2DA902E}" type="presOf" srcId="{1EF81617-5485-DD43-9B11-343B614B5484}" destId="{88D7888D-952C-0547-8CEE-D139C0FDCC2B}" srcOrd="0" destOrd="0" presId="urn:microsoft.com/office/officeart/2005/8/layout/vList2"/>
    <dgm:cxn modelId="{3FD1D649-6CD3-CD43-9A77-EF26AE66CD3F}" srcId="{64884D29-2B98-AA48-8D2B-DC1A0CC62D5D}" destId="{1EF81617-5485-DD43-9B11-343B614B5484}" srcOrd="1" destOrd="0" parTransId="{49F6FE63-479D-D540-AD15-426947927CFD}" sibTransId="{96177A36-0B36-254C-9C2B-4BD02AC82870}"/>
    <dgm:cxn modelId="{2ED9595F-F3AF-AF40-A3E7-CB80922D03E2}" type="presOf" srcId="{15461708-45BC-A849-9E52-AF260B52175F}" destId="{8B9249DA-6411-EB49-BA98-C413748AB182}" srcOrd="0" destOrd="0" presId="urn:microsoft.com/office/officeart/2005/8/layout/vList2"/>
    <dgm:cxn modelId="{D72C0A68-4AA9-7643-B01D-E6187ABC01F6}" srcId="{64884D29-2B98-AA48-8D2B-DC1A0CC62D5D}" destId="{15461708-45BC-A849-9E52-AF260B52175F}" srcOrd="0" destOrd="0" parTransId="{5D06F213-A9C0-8543-B892-1ED4E7EA360A}" sibTransId="{46E25E4D-7874-8F4D-B508-B4B01B95CD24}"/>
    <dgm:cxn modelId="{E25246BC-DABE-9F42-9397-8AEC13DD735A}" type="presOf" srcId="{64884D29-2B98-AA48-8D2B-DC1A0CC62D5D}" destId="{A13F7AA2-CE22-0641-ABF3-2F274B49AB76}" srcOrd="0" destOrd="0" presId="urn:microsoft.com/office/officeart/2005/8/layout/vList2"/>
    <dgm:cxn modelId="{51727EA5-FFA9-9B43-9671-9C58133F3407}" type="presParOf" srcId="{A13F7AA2-CE22-0641-ABF3-2F274B49AB76}" destId="{8B9249DA-6411-EB49-BA98-C413748AB182}" srcOrd="0" destOrd="0" presId="urn:microsoft.com/office/officeart/2005/8/layout/vList2"/>
    <dgm:cxn modelId="{8EA1EAB3-923F-B24C-95FB-10E5049EC803}" type="presParOf" srcId="{A13F7AA2-CE22-0641-ABF3-2F274B49AB76}" destId="{66F627B3-B7CA-DC47-B254-BF49E1982184}" srcOrd="1" destOrd="0" presId="urn:microsoft.com/office/officeart/2005/8/layout/vList2"/>
    <dgm:cxn modelId="{F752BCB1-43A3-8648-A3B5-A41FECBE48D2}" type="presParOf" srcId="{A13F7AA2-CE22-0641-ABF3-2F274B49AB76}" destId="{88D7888D-952C-0547-8CEE-D139C0FDCC2B}" srcOrd="2"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024CC4-55DA-4974-B240-E70610D529E5}"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F2AEC72-4DDE-4F84-B24E-5FF8DD0960AB}">
      <dgm:prSet/>
      <dgm:spPr/>
      <dgm:t>
        <a:bodyPr/>
        <a:lstStyle/>
        <a:p>
          <a:r>
            <a:rPr lang="en-US" dirty="0"/>
            <a:t>Dedicated Infrastructure Layer for handling </a:t>
          </a:r>
          <a:r>
            <a:rPr lang="en-US" b="1" dirty="0">
              <a:solidFill>
                <a:schemeClr val="accent4">
                  <a:lumMod val="60000"/>
                  <a:lumOff val="40000"/>
                </a:schemeClr>
              </a:solidFill>
            </a:rPr>
            <a:t>service-to-service communication</a:t>
          </a:r>
          <a:r>
            <a:rPr lang="en-US" dirty="0"/>
            <a:t>. </a:t>
          </a:r>
        </a:p>
      </dgm:t>
    </dgm:pt>
    <dgm:pt modelId="{1B7BB1EE-EDD1-4D76-BDC6-BFC337498613}" type="parTrans" cxnId="{CA6764F3-B06D-4388-BBA5-2FDE14A13AA3}">
      <dgm:prSet/>
      <dgm:spPr/>
      <dgm:t>
        <a:bodyPr/>
        <a:lstStyle/>
        <a:p>
          <a:endParaRPr lang="en-US"/>
        </a:p>
      </dgm:t>
    </dgm:pt>
    <dgm:pt modelId="{B377B41D-1FC7-4BFF-B7E5-5E3CC735A0AD}" type="sibTrans" cxnId="{CA6764F3-B06D-4388-BBA5-2FDE14A13AA3}">
      <dgm:prSet/>
      <dgm:spPr/>
      <dgm:t>
        <a:bodyPr/>
        <a:lstStyle/>
        <a:p>
          <a:endParaRPr lang="en-US"/>
        </a:p>
      </dgm:t>
    </dgm:pt>
    <dgm:pt modelId="{708DF589-5E23-4D56-8B8B-1FCDBE048126}">
      <dgm:prSet/>
      <dgm:spPr/>
      <dgm:t>
        <a:bodyPr/>
        <a:lstStyle/>
        <a:p>
          <a:r>
            <a:rPr lang="en-US" dirty="0"/>
            <a:t>It’s responsible for the </a:t>
          </a:r>
          <a:r>
            <a:rPr lang="en-US" b="1" dirty="0">
              <a:solidFill>
                <a:schemeClr val="accent1"/>
              </a:solidFill>
            </a:rPr>
            <a:t>reliable delivery of requests </a:t>
          </a:r>
          <a:r>
            <a:rPr lang="en-US" dirty="0"/>
            <a:t>through complex topology of services  that makes up a modern cloud native application.</a:t>
          </a:r>
        </a:p>
      </dgm:t>
    </dgm:pt>
    <dgm:pt modelId="{FDDF45F3-D8A9-4DE2-B097-EFE73283036D}" type="parTrans" cxnId="{D7D85E4D-7A4B-4F4B-9930-43A979183B00}">
      <dgm:prSet/>
      <dgm:spPr/>
      <dgm:t>
        <a:bodyPr/>
        <a:lstStyle/>
        <a:p>
          <a:endParaRPr lang="en-US"/>
        </a:p>
      </dgm:t>
    </dgm:pt>
    <dgm:pt modelId="{D962BD86-0554-4798-8952-075970A8EE11}" type="sibTrans" cxnId="{D7D85E4D-7A4B-4F4B-9930-43A979183B00}">
      <dgm:prSet/>
      <dgm:spPr/>
      <dgm:t>
        <a:bodyPr/>
        <a:lstStyle/>
        <a:p>
          <a:endParaRPr lang="en-US"/>
        </a:p>
      </dgm:t>
    </dgm:pt>
    <dgm:pt modelId="{B4079538-FE50-494E-95DC-4D9176B54EBA}">
      <dgm:prSet/>
      <dgm:spPr/>
      <dgm:t>
        <a:bodyPr/>
        <a:lstStyle/>
        <a:p>
          <a:r>
            <a:rPr lang="en-US" dirty="0"/>
            <a:t>Service mesh is typically implemented as an array of </a:t>
          </a:r>
          <a:r>
            <a:rPr lang="en-US" b="1" dirty="0">
              <a:solidFill>
                <a:schemeClr val="accent4">
                  <a:lumMod val="60000"/>
                  <a:lumOff val="40000"/>
                </a:schemeClr>
              </a:solidFill>
            </a:rPr>
            <a:t>lightweight network proxies </a:t>
          </a:r>
          <a:r>
            <a:rPr lang="en-US" dirty="0"/>
            <a:t>that are deployed with the individual services! </a:t>
          </a:r>
        </a:p>
      </dgm:t>
    </dgm:pt>
    <dgm:pt modelId="{1C9FF53E-196D-47E4-8D19-26FCC77ABA7B}" type="parTrans" cxnId="{10592322-C4C2-4E0C-9E47-EB76E13B9D81}">
      <dgm:prSet/>
      <dgm:spPr/>
      <dgm:t>
        <a:bodyPr/>
        <a:lstStyle/>
        <a:p>
          <a:endParaRPr lang="en-US"/>
        </a:p>
      </dgm:t>
    </dgm:pt>
    <dgm:pt modelId="{AAA9D5EC-A122-47C2-9401-43DECABE7825}" type="sibTrans" cxnId="{10592322-C4C2-4E0C-9E47-EB76E13B9D81}">
      <dgm:prSet/>
      <dgm:spPr/>
      <dgm:t>
        <a:bodyPr/>
        <a:lstStyle/>
        <a:p>
          <a:endParaRPr lang="en-US"/>
        </a:p>
      </dgm:t>
    </dgm:pt>
    <dgm:pt modelId="{9FA85F6C-7F8E-4A93-9F98-42EE6031A094}">
      <dgm:prSet/>
      <dgm:spPr/>
      <dgm:t>
        <a:bodyPr/>
        <a:lstStyle/>
        <a:p>
          <a:r>
            <a:rPr lang="en-US" b="1" dirty="0"/>
            <a:t>Application </a:t>
          </a:r>
          <a:r>
            <a:rPr lang="en-US" b="1" dirty="0">
              <a:solidFill>
                <a:schemeClr val="tx1">
                  <a:lumMod val="85000"/>
                  <a:lumOff val="15000"/>
                </a:schemeClr>
              </a:solidFill>
            </a:rPr>
            <a:t>doesn’t know </a:t>
          </a:r>
          <a:r>
            <a:rPr lang="en-US" dirty="0"/>
            <a:t>about them! </a:t>
          </a:r>
        </a:p>
      </dgm:t>
    </dgm:pt>
    <dgm:pt modelId="{CF7C8EEC-0294-478D-88CC-AEFDDA2E7C38}" type="parTrans" cxnId="{A707DAFD-A902-4327-A982-06C996241220}">
      <dgm:prSet/>
      <dgm:spPr/>
      <dgm:t>
        <a:bodyPr/>
        <a:lstStyle/>
        <a:p>
          <a:endParaRPr lang="en-US"/>
        </a:p>
      </dgm:t>
    </dgm:pt>
    <dgm:pt modelId="{0E5726DB-411B-4CDA-8B7F-07E58AFDDDCD}" type="sibTrans" cxnId="{A707DAFD-A902-4327-A982-06C996241220}">
      <dgm:prSet/>
      <dgm:spPr/>
      <dgm:t>
        <a:bodyPr/>
        <a:lstStyle/>
        <a:p>
          <a:endParaRPr lang="en-US"/>
        </a:p>
      </dgm:t>
    </dgm:pt>
    <dgm:pt modelId="{6AA8B7C0-9651-6B4D-926A-D47271489506}">
      <dgm:prSet/>
      <dgm:spPr/>
      <dgm:t>
        <a:bodyPr/>
        <a:lstStyle/>
        <a:p>
          <a:r>
            <a:rPr lang="en-US" dirty="0"/>
            <a:t>It's the communication between software components made into its own thing</a:t>
          </a:r>
        </a:p>
      </dgm:t>
    </dgm:pt>
    <dgm:pt modelId="{DBD8DCB9-2E60-4F44-B522-2D06CC0B898B}" type="parTrans" cxnId="{D6D4C6D7-DED1-E749-8BDC-44E9E8233251}">
      <dgm:prSet/>
      <dgm:spPr/>
      <dgm:t>
        <a:bodyPr/>
        <a:lstStyle/>
        <a:p>
          <a:endParaRPr lang="en-US"/>
        </a:p>
      </dgm:t>
    </dgm:pt>
    <dgm:pt modelId="{C73EA14B-2511-9D49-AB56-E11DE7CC3E5C}" type="sibTrans" cxnId="{D6D4C6D7-DED1-E749-8BDC-44E9E8233251}">
      <dgm:prSet/>
      <dgm:spPr/>
      <dgm:t>
        <a:bodyPr/>
        <a:lstStyle/>
        <a:p>
          <a:endParaRPr lang="en-US"/>
        </a:p>
      </dgm:t>
    </dgm:pt>
    <dgm:pt modelId="{0AC3D0E8-18E4-44BF-93FB-29657D8AC656}" type="pres">
      <dgm:prSet presAssocID="{30024CC4-55DA-4974-B240-E70610D529E5}" presName="linear" presStyleCnt="0">
        <dgm:presLayoutVars>
          <dgm:animLvl val="lvl"/>
          <dgm:resizeHandles val="exact"/>
        </dgm:presLayoutVars>
      </dgm:prSet>
      <dgm:spPr/>
    </dgm:pt>
    <dgm:pt modelId="{A95BC3B4-8895-304F-BD97-CEC1D9382783}" type="pres">
      <dgm:prSet presAssocID="{6AA8B7C0-9651-6B4D-926A-D47271489506}" presName="parentText" presStyleLbl="node1" presStyleIdx="0" presStyleCnt="5" custLinFactY="-36029" custLinFactNeighborX="9" custLinFactNeighborY="-100000">
        <dgm:presLayoutVars>
          <dgm:chMax val="0"/>
          <dgm:bulletEnabled val="1"/>
        </dgm:presLayoutVars>
      </dgm:prSet>
      <dgm:spPr/>
    </dgm:pt>
    <dgm:pt modelId="{7700BE21-BCE6-0B4E-A930-4975C19E3B10}" type="pres">
      <dgm:prSet presAssocID="{C73EA14B-2511-9D49-AB56-E11DE7CC3E5C}" presName="spacer" presStyleCnt="0"/>
      <dgm:spPr/>
    </dgm:pt>
    <dgm:pt modelId="{1F4AEE69-B974-4931-8E16-9CCAB4E2E5B8}" type="pres">
      <dgm:prSet presAssocID="{2F2AEC72-4DDE-4F84-B24E-5FF8DD0960AB}" presName="parentText" presStyleLbl="node1" presStyleIdx="1" presStyleCnt="5" custLinFactY="-19029" custLinFactNeighborX="9" custLinFactNeighborY="-100000">
        <dgm:presLayoutVars>
          <dgm:chMax val="0"/>
          <dgm:bulletEnabled val="1"/>
        </dgm:presLayoutVars>
      </dgm:prSet>
      <dgm:spPr/>
    </dgm:pt>
    <dgm:pt modelId="{6CCE451B-7FCE-4E8F-A533-5275E33FEC59}" type="pres">
      <dgm:prSet presAssocID="{B377B41D-1FC7-4BFF-B7E5-5E3CC735A0AD}" presName="spacer" presStyleCnt="0"/>
      <dgm:spPr/>
    </dgm:pt>
    <dgm:pt modelId="{35F86AC1-7076-4DC6-B024-B21181E044BB}" type="pres">
      <dgm:prSet presAssocID="{708DF589-5E23-4D56-8B8B-1FCDBE048126}" presName="parentText" presStyleLbl="node1" presStyleIdx="2" presStyleCnt="5" custLinFactY="-6381" custLinFactNeighborX="9" custLinFactNeighborY="-100000">
        <dgm:presLayoutVars>
          <dgm:chMax val="0"/>
          <dgm:bulletEnabled val="1"/>
        </dgm:presLayoutVars>
      </dgm:prSet>
      <dgm:spPr/>
    </dgm:pt>
    <dgm:pt modelId="{2AAD3857-9920-4C93-9F5E-197B52C79F1A}" type="pres">
      <dgm:prSet presAssocID="{D962BD86-0554-4798-8952-075970A8EE11}" presName="spacer" presStyleCnt="0"/>
      <dgm:spPr/>
    </dgm:pt>
    <dgm:pt modelId="{458CD9B7-4742-4210-AF55-BE94D4208480}" type="pres">
      <dgm:prSet presAssocID="{B4079538-FE50-494E-95DC-4D9176B54EBA}" presName="parentText" presStyleLbl="node1" presStyleIdx="3" presStyleCnt="5" custLinFactNeighborX="-153" custLinFactNeighborY="-98370">
        <dgm:presLayoutVars>
          <dgm:chMax val="0"/>
          <dgm:bulletEnabled val="1"/>
        </dgm:presLayoutVars>
      </dgm:prSet>
      <dgm:spPr/>
    </dgm:pt>
    <dgm:pt modelId="{4F28C4B3-89C0-1A4F-B086-AFF2431C9B94}" type="pres">
      <dgm:prSet presAssocID="{AAA9D5EC-A122-47C2-9401-43DECABE7825}" presName="spacer" presStyleCnt="0"/>
      <dgm:spPr/>
    </dgm:pt>
    <dgm:pt modelId="{56310920-E24E-4B18-9784-EB35DC9E73A8}" type="pres">
      <dgm:prSet presAssocID="{9FA85F6C-7F8E-4A93-9F98-42EE6031A094}" presName="parentText" presStyleLbl="node1" presStyleIdx="4" presStyleCnt="5">
        <dgm:presLayoutVars>
          <dgm:chMax val="0"/>
          <dgm:bulletEnabled val="1"/>
        </dgm:presLayoutVars>
      </dgm:prSet>
      <dgm:spPr/>
    </dgm:pt>
  </dgm:ptLst>
  <dgm:cxnLst>
    <dgm:cxn modelId="{10592322-C4C2-4E0C-9E47-EB76E13B9D81}" srcId="{30024CC4-55DA-4974-B240-E70610D529E5}" destId="{B4079538-FE50-494E-95DC-4D9176B54EBA}" srcOrd="3" destOrd="0" parTransId="{1C9FF53E-196D-47E4-8D19-26FCC77ABA7B}" sibTransId="{AAA9D5EC-A122-47C2-9401-43DECABE7825}"/>
    <dgm:cxn modelId="{C5E5FA2E-AA1B-46C4-A3F8-8CF238A12B8C}" type="presOf" srcId="{B4079538-FE50-494E-95DC-4D9176B54EBA}" destId="{458CD9B7-4742-4210-AF55-BE94D4208480}" srcOrd="0" destOrd="0" presId="urn:microsoft.com/office/officeart/2005/8/layout/vList2"/>
    <dgm:cxn modelId="{D7D85E4D-7A4B-4F4B-9930-43A979183B00}" srcId="{30024CC4-55DA-4974-B240-E70610D529E5}" destId="{708DF589-5E23-4D56-8B8B-1FCDBE048126}" srcOrd="2" destOrd="0" parTransId="{FDDF45F3-D8A9-4DE2-B097-EFE73283036D}" sibTransId="{D962BD86-0554-4798-8952-075970A8EE11}"/>
    <dgm:cxn modelId="{9C6F4D66-B6F4-4F76-898E-9798AF7A3252}" type="presOf" srcId="{708DF589-5E23-4D56-8B8B-1FCDBE048126}" destId="{35F86AC1-7076-4DC6-B024-B21181E044BB}" srcOrd="0" destOrd="0" presId="urn:microsoft.com/office/officeart/2005/8/layout/vList2"/>
    <dgm:cxn modelId="{1E595382-4701-44F2-91E3-C3DC81C969A2}" type="presOf" srcId="{30024CC4-55DA-4974-B240-E70610D529E5}" destId="{0AC3D0E8-18E4-44BF-93FB-29657D8AC656}" srcOrd="0" destOrd="0" presId="urn:microsoft.com/office/officeart/2005/8/layout/vList2"/>
    <dgm:cxn modelId="{9D472484-A76C-4257-8975-0A1ED3C1D56B}" type="presOf" srcId="{2F2AEC72-4DDE-4F84-B24E-5FF8DD0960AB}" destId="{1F4AEE69-B974-4931-8E16-9CCAB4E2E5B8}" srcOrd="0" destOrd="0" presId="urn:microsoft.com/office/officeart/2005/8/layout/vList2"/>
    <dgm:cxn modelId="{58A07993-E15F-48A6-A3E7-F8961BDCF74F}" type="presOf" srcId="{9FA85F6C-7F8E-4A93-9F98-42EE6031A094}" destId="{56310920-E24E-4B18-9784-EB35DC9E73A8}" srcOrd="0" destOrd="0" presId="urn:microsoft.com/office/officeart/2005/8/layout/vList2"/>
    <dgm:cxn modelId="{7A4965A1-C5CB-E34C-8C09-E410E5808BEA}" type="presOf" srcId="{6AA8B7C0-9651-6B4D-926A-D47271489506}" destId="{A95BC3B4-8895-304F-BD97-CEC1D9382783}" srcOrd="0" destOrd="0" presId="urn:microsoft.com/office/officeart/2005/8/layout/vList2"/>
    <dgm:cxn modelId="{D6D4C6D7-DED1-E749-8BDC-44E9E8233251}" srcId="{30024CC4-55DA-4974-B240-E70610D529E5}" destId="{6AA8B7C0-9651-6B4D-926A-D47271489506}" srcOrd="0" destOrd="0" parTransId="{DBD8DCB9-2E60-4F44-B522-2D06CC0B898B}" sibTransId="{C73EA14B-2511-9D49-AB56-E11DE7CC3E5C}"/>
    <dgm:cxn modelId="{CA6764F3-B06D-4388-BBA5-2FDE14A13AA3}" srcId="{30024CC4-55DA-4974-B240-E70610D529E5}" destId="{2F2AEC72-4DDE-4F84-B24E-5FF8DD0960AB}" srcOrd="1" destOrd="0" parTransId="{1B7BB1EE-EDD1-4D76-BDC6-BFC337498613}" sibTransId="{B377B41D-1FC7-4BFF-B7E5-5E3CC735A0AD}"/>
    <dgm:cxn modelId="{A707DAFD-A902-4327-A982-06C996241220}" srcId="{30024CC4-55DA-4974-B240-E70610D529E5}" destId="{9FA85F6C-7F8E-4A93-9F98-42EE6031A094}" srcOrd="4" destOrd="0" parTransId="{CF7C8EEC-0294-478D-88CC-AEFDDA2E7C38}" sibTransId="{0E5726DB-411B-4CDA-8B7F-07E58AFDDDCD}"/>
    <dgm:cxn modelId="{91513035-F2F0-5740-9DD8-F4E36F902EDC}" type="presParOf" srcId="{0AC3D0E8-18E4-44BF-93FB-29657D8AC656}" destId="{A95BC3B4-8895-304F-BD97-CEC1D9382783}" srcOrd="0" destOrd="0" presId="urn:microsoft.com/office/officeart/2005/8/layout/vList2"/>
    <dgm:cxn modelId="{FCD8E3BB-3EBF-B24D-91E2-622588DAE348}" type="presParOf" srcId="{0AC3D0E8-18E4-44BF-93FB-29657D8AC656}" destId="{7700BE21-BCE6-0B4E-A930-4975C19E3B10}" srcOrd="1" destOrd="0" presId="urn:microsoft.com/office/officeart/2005/8/layout/vList2"/>
    <dgm:cxn modelId="{132CDF06-E5A0-400F-A566-6232AE0A2345}" type="presParOf" srcId="{0AC3D0E8-18E4-44BF-93FB-29657D8AC656}" destId="{1F4AEE69-B974-4931-8E16-9CCAB4E2E5B8}" srcOrd="2" destOrd="0" presId="urn:microsoft.com/office/officeart/2005/8/layout/vList2"/>
    <dgm:cxn modelId="{33D0B888-A8BD-4614-B376-E2AB63BCFD80}" type="presParOf" srcId="{0AC3D0E8-18E4-44BF-93FB-29657D8AC656}" destId="{6CCE451B-7FCE-4E8F-A533-5275E33FEC59}" srcOrd="3" destOrd="0" presId="urn:microsoft.com/office/officeart/2005/8/layout/vList2"/>
    <dgm:cxn modelId="{DDA882C8-0282-4CC5-B3B9-C4A3E4C18AC8}" type="presParOf" srcId="{0AC3D0E8-18E4-44BF-93FB-29657D8AC656}" destId="{35F86AC1-7076-4DC6-B024-B21181E044BB}" srcOrd="4" destOrd="0" presId="urn:microsoft.com/office/officeart/2005/8/layout/vList2"/>
    <dgm:cxn modelId="{F52C20B8-0EAD-4F2F-9C0E-3D789874F205}" type="presParOf" srcId="{0AC3D0E8-18E4-44BF-93FB-29657D8AC656}" destId="{2AAD3857-9920-4C93-9F5E-197B52C79F1A}" srcOrd="5" destOrd="0" presId="urn:microsoft.com/office/officeart/2005/8/layout/vList2"/>
    <dgm:cxn modelId="{6B59D454-E40A-492C-9529-CD807E8D2A74}" type="presParOf" srcId="{0AC3D0E8-18E4-44BF-93FB-29657D8AC656}" destId="{458CD9B7-4742-4210-AF55-BE94D4208480}" srcOrd="6" destOrd="0" presId="urn:microsoft.com/office/officeart/2005/8/layout/vList2"/>
    <dgm:cxn modelId="{832B7B3C-DAC3-0A4C-9DBC-05694D69C36D}" type="presParOf" srcId="{0AC3D0E8-18E4-44BF-93FB-29657D8AC656}" destId="{4F28C4B3-89C0-1A4F-B086-AFF2431C9B94}" srcOrd="7" destOrd="0" presId="urn:microsoft.com/office/officeart/2005/8/layout/vList2"/>
    <dgm:cxn modelId="{92EC3F05-469C-4976-95D9-18E1F08828B8}" type="presParOf" srcId="{0AC3D0E8-18E4-44BF-93FB-29657D8AC656}" destId="{56310920-E24E-4B18-9784-EB35DC9E73A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5C48B6-79F3-4A2A-BE2F-901F097894F5}"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7491ED60-15F8-4C9B-8FCD-E3FFB4535FF5}">
      <dgm:prSet/>
      <dgm:spPr/>
      <dgm:t>
        <a:bodyPr/>
        <a:lstStyle/>
        <a:p>
          <a:r>
            <a:rPr lang="en-US" dirty="0"/>
            <a:t>Discovery</a:t>
          </a:r>
        </a:p>
        <a:p>
          <a:r>
            <a:rPr lang="en-US" dirty="0"/>
            <a:t>Load Balancing</a:t>
          </a:r>
        </a:p>
        <a:p>
          <a:r>
            <a:rPr lang="en-US" dirty="0"/>
            <a:t>Failure Handling</a:t>
          </a:r>
        </a:p>
      </dgm:t>
    </dgm:pt>
    <dgm:pt modelId="{28FCD524-D472-4A14-BB88-02160DB834A1}" type="parTrans" cxnId="{7A3C2A20-3B0A-4693-8A27-436C79B9A813}">
      <dgm:prSet/>
      <dgm:spPr/>
      <dgm:t>
        <a:bodyPr/>
        <a:lstStyle/>
        <a:p>
          <a:endParaRPr lang="en-US"/>
        </a:p>
      </dgm:t>
    </dgm:pt>
    <dgm:pt modelId="{C3B67962-1CF4-4858-B171-01FAE3E46C48}" type="sibTrans" cxnId="{7A3C2A20-3B0A-4693-8A27-436C79B9A813}">
      <dgm:prSet phldrT="01" phldr="0"/>
      <dgm:spPr/>
      <dgm:t>
        <a:bodyPr/>
        <a:lstStyle/>
        <a:p>
          <a:r>
            <a:rPr lang="en-US"/>
            <a:t>01</a:t>
          </a:r>
          <a:endParaRPr lang="en-US" dirty="0"/>
        </a:p>
      </dgm:t>
    </dgm:pt>
    <dgm:pt modelId="{3A92CEE3-B50E-4BF6-9A70-FC95D944E722}">
      <dgm:prSet/>
      <dgm:spPr/>
      <dgm:t>
        <a:bodyPr/>
        <a:lstStyle/>
        <a:p>
          <a:r>
            <a:rPr lang="en-US" dirty="0"/>
            <a:t>Encryption</a:t>
          </a:r>
        </a:p>
        <a:p>
          <a:r>
            <a:rPr lang="en-US" dirty="0"/>
            <a:t>Authentication</a:t>
          </a:r>
        </a:p>
        <a:p>
          <a:r>
            <a:rPr lang="en-US" dirty="0"/>
            <a:t>Authorization </a:t>
          </a:r>
        </a:p>
      </dgm:t>
    </dgm:pt>
    <dgm:pt modelId="{B52C0D6A-1009-425C-820F-365213C85278}" type="parTrans" cxnId="{DC0D9EAE-B788-495D-85FA-5A07FDFBD4AF}">
      <dgm:prSet/>
      <dgm:spPr/>
      <dgm:t>
        <a:bodyPr/>
        <a:lstStyle/>
        <a:p>
          <a:endParaRPr lang="en-US"/>
        </a:p>
      </dgm:t>
    </dgm:pt>
    <dgm:pt modelId="{DEF83BC6-EABD-4618-8966-E62BF0B7FBFF}" type="sibTrans" cxnId="{DC0D9EAE-B788-495D-85FA-5A07FDFBD4AF}">
      <dgm:prSet phldrT="02" phldr="0"/>
      <dgm:spPr/>
      <dgm:t>
        <a:bodyPr/>
        <a:lstStyle/>
        <a:p>
          <a:r>
            <a:rPr lang="en-US"/>
            <a:t>02</a:t>
          </a:r>
          <a:endParaRPr lang="en-US" dirty="0"/>
        </a:p>
      </dgm:t>
    </dgm:pt>
    <dgm:pt modelId="{202A1190-22E3-4C3A-8881-0A8A00C7FF1E}">
      <dgm:prSet/>
      <dgm:spPr/>
      <dgm:t>
        <a:bodyPr/>
        <a:lstStyle/>
        <a:p>
          <a:r>
            <a:rPr lang="en-US" dirty="0"/>
            <a:t>Visualization</a:t>
          </a:r>
        </a:p>
        <a:p>
          <a:r>
            <a:rPr lang="en-US" dirty="0"/>
            <a:t>Tracing</a:t>
          </a:r>
        </a:p>
        <a:p>
          <a:r>
            <a:rPr lang="en-US" dirty="0"/>
            <a:t>Monitoring</a:t>
          </a:r>
          <a:br>
            <a:rPr lang="en-US" dirty="0"/>
          </a:br>
          <a:r>
            <a:rPr lang="en-US" dirty="0"/>
            <a:t>Logging</a:t>
          </a:r>
        </a:p>
      </dgm:t>
    </dgm:pt>
    <dgm:pt modelId="{9EC2CCCD-9FA1-49E6-91F1-A81CBFB71096}" type="parTrans" cxnId="{B1F9F7FD-3157-4E17-980A-5F36CA71F8EE}">
      <dgm:prSet/>
      <dgm:spPr/>
      <dgm:t>
        <a:bodyPr/>
        <a:lstStyle/>
        <a:p>
          <a:endParaRPr lang="en-US"/>
        </a:p>
      </dgm:t>
    </dgm:pt>
    <dgm:pt modelId="{48A9AFB7-6D5D-4A42-8637-51FF03AC7536}" type="sibTrans" cxnId="{B1F9F7FD-3157-4E17-980A-5F36CA71F8EE}">
      <dgm:prSet phldrT="03" phldr="0"/>
      <dgm:spPr/>
      <dgm:t>
        <a:bodyPr/>
        <a:lstStyle/>
        <a:p>
          <a:r>
            <a:rPr lang="en-US"/>
            <a:t>03</a:t>
          </a:r>
        </a:p>
      </dgm:t>
    </dgm:pt>
    <dgm:pt modelId="{4E0142B5-2F42-4CE7-8A30-DF56D655EDC1}" type="pres">
      <dgm:prSet presAssocID="{B55C48B6-79F3-4A2A-BE2F-901F097894F5}" presName="Name0" presStyleCnt="0">
        <dgm:presLayoutVars>
          <dgm:animLvl val="lvl"/>
          <dgm:resizeHandles val="exact"/>
        </dgm:presLayoutVars>
      </dgm:prSet>
      <dgm:spPr/>
    </dgm:pt>
    <dgm:pt modelId="{8D50E35D-35C6-4F7B-AF04-47FBFD138518}" type="pres">
      <dgm:prSet presAssocID="{7491ED60-15F8-4C9B-8FCD-E3FFB4535FF5}" presName="compositeNode" presStyleCnt="0">
        <dgm:presLayoutVars>
          <dgm:bulletEnabled val="1"/>
        </dgm:presLayoutVars>
      </dgm:prSet>
      <dgm:spPr/>
    </dgm:pt>
    <dgm:pt modelId="{9A934C28-42BA-41A2-BD8F-E35E656EE062}" type="pres">
      <dgm:prSet presAssocID="{7491ED60-15F8-4C9B-8FCD-E3FFB4535FF5}" presName="bgRect" presStyleLbl="alignNode1" presStyleIdx="0" presStyleCnt="3"/>
      <dgm:spPr/>
    </dgm:pt>
    <dgm:pt modelId="{9726D841-58AF-437D-979B-12C788E03A73}" type="pres">
      <dgm:prSet presAssocID="{C3B67962-1CF4-4858-B171-01FAE3E46C48}" presName="sibTransNodeRect" presStyleLbl="alignNode1" presStyleIdx="0" presStyleCnt="3">
        <dgm:presLayoutVars>
          <dgm:chMax val="0"/>
          <dgm:bulletEnabled val="1"/>
        </dgm:presLayoutVars>
      </dgm:prSet>
      <dgm:spPr/>
    </dgm:pt>
    <dgm:pt modelId="{FA7BD9B2-B2C4-4632-A3C1-92AEAEC92ECA}" type="pres">
      <dgm:prSet presAssocID="{7491ED60-15F8-4C9B-8FCD-E3FFB4535FF5}" presName="nodeRect" presStyleLbl="alignNode1" presStyleIdx="0" presStyleCnt="3">
        <dgm:presLayoutVars>
          <dgm:bulletEnabled val="1"/>
        </dgm:presLayoutVars>
      </dgm:prSet>
      <dgm:spPr/>
    </dgm:pt>
    <dgm:pt modelId="{1B615CC5-CA56-4D01-8215-A24966579163}" type="pres">
      <dgm:prSet presAssocID="{C3B67962-1CF4-4858-B171-01FAE3E46C48}" presName="sibTrans" presStyleCnt="0"/>
      <dgm:spPr/>
    </dgm:pt>
    <dgm:pt modelId="{7E664474-64B2-42EE-BCD1-0464EDB32C63}" type="pres">
      <dgm:prSet presAssocID="{3A92CEE3-B50E-4BF6-9A70-FC95D944E722}" presName="compositeNode" presStyleCnt="0">
        <dgm:presLayoutVars>
          <dgm:bulletEnabled val="1"/>
        </dgm:presLayoutVars>
      </dgm:prSet>
      <dgm:spPr/>
    </dgm:pt>
    <dgm:pt modelId="{4F4E9EAB-108C-4886-8D98-C74F4F390ECB}" type="pres">
      <dgm:prSet presAssocID="{3A92CEE3-B50E-4BF6-9A70-FC95D944E722}" presName="bgRect" presStyleLbl="alignNode1" presStyleIdx="1" presStyleCnt="3" custLinFactNeighborX="0"/>
      <dgm:spPr/>
    </dgm:pt>
    <dgm:pt modelId="{17B95EAD-7FAB-4873-B9FE-2EB2B9ADAA24}" type="pres">
      <dgm:prSet presAssocID="{DEF83BC6-EABD-4618-8966-E62BF0B7FBFF}" presName="sibTransNodeRect" presStyleLbl="alignNode1" presStyleIdx="1" presStyleCnt="3">
        <dgm:presLayoutVars>
          <dgm:chMax val="0"/>
          <dgm:bulletEnabled val="1"/>
        </dgm:presLayoutVars>
      </dgm:prSet>
      <dgm:spPr/>
    </dgm:pt>
    <dgm:pt modelId="{2835D9C7-0986-455B-995A-F537989AF834}" type="pres">
      <dgm:prSet presAssocID="{3A92CEE3-B50E-4BF6-9A70-FC95D944E722}" presName="nodeRect" presStyleLbl="alignNode1" presStyleIdx="1" presStyleCnt="3">
        <dgm:presLayoutVars>
          <dgm:bulletEnabled val="1"/>
        </dgm:presLayoutVars>
      </dgm:prSet>
      <dgm:spPr/>
    </dgm:pt>
    <dgm:pt modelId="{6A3EF74B-663F-469D-9274-F805BD9F5A72}" type="pres">
      <dgm:prSet presAssocID="{DEF83BC6-EABD-4618-8966-E62BF0B7FBFF}" presName="sibTrans" presStyleCnt="0"/>
      <dgm:spPr/>
    </dgm:pt>
    <dgm:pt modelId="{81053675-0801-420F-848D-0F68CCACD2EE}" type="pres">
      <dgm:prSet presAssocID="{202A1190-22E3-4C3A-8881-0A8A00C7FF1E}" presName="compositeNode" presStyleCnt="0">
        <dgm:presLayoutVars>
          <dgm:bulletEnabled val="1"/>
        </dgm:presLayoutVars>
      </dgm:prSet>
      <dgm:spPr/>
    </dgm:pt>
    <dgm:pt modelId="{44FB6A7C-4F3E-47CA-B758-C279C36FDF35}" type="pres">
      <dgm:prSet presAssocID="{202A1190-22E3-4C3A-8881-0A8A00C7FF1E}" presName="bgRect" presStyleLbl="alignNode1" presStyleIdx="2" presStyleCnt="3"/>
      <dgm:spPr/>
    </dgm:pt>
    <dgm:pt modelId="{457A9D1D-6A73-4F34-9788-E08D3A588062}" type="pres">
      <dgm:prSet presAssocID="{48A9AFB7-6D5D-4A42-8637-51FF03AC7536}" presName="sibTransNodeRect" presStyleLbl="alignNode1" presStyleIdx="2" presStyleCnt="3">
        <dgm:presLayoutVars>
          <dgm:chMax val="0"/>
          <dgm:bulletEnabled val="1"/>
        </dgm:presLayoutVars>
      </dgm:prSet>
      <dgm:spPr/>
    </dgm:pt>
    <dgm:pt modelId="{8C30ABEF-7915-43EC-83F1-CDAFA570E663}" type="pres">
      <dgm:prSet presAssocID="{202A1190-22E3-4C3A-8881-0A8A00C7FF1E}" presName="nodeRect" presStyleLbl="alignNode1" presStyleIdx="2" presStyleCnt="3">
        <dgm:presLayoutVars>
          <dgm:bulletEnabled val="1"/>
        </dgm:presLayoutVars>
      </dgm:prSet>
      <dgm:spPr/>
    </dgm:pt>
  </dgm:ptLst>
  <dgm:cxnLst>
    <dgm:cxn modelId="{AACE741D-8DC5-435D-9D65-2B05B134744E}" type="presOf" srcId="{202A1190-22E3-4C3A-8881-0A8A00C7FF1E}" destId="{44FB6A7C-4F3E-47CA-B758-C279C36FDF35}" srcOrd="0" destOrd="0" presId="urn:microsoft.com/office/officeart/2016/7/layout/LinearBlockProcessNumbered"/>
    <dgm:cxn modelId="{7A3C2A20-3B0A-4693-8A27-436C79B9A813}" srcId="{B55C48B6-79F3-4A2A-BE2F-901F097894F5}" destId="{7491ED60-15F8-4C9B-8FCD-E3FFB4535FF5}" srcOrd="0" destOrd="0" parTransId="{28FCD524-D472-4A14-BB88-02160DB834A1}" sibTransId="{C3B67962-1CF4-4858-B171-01FAE3E46C48}"/>
    <dgm:cxn modelId="{3F57DC44-FC0D-4002-AF6C-25048F8B3799}" type="presOf" srcId="{3A92CEE3-B50E-4BF6-9A70-FC95D944E722}" destId="{2835D9C7-0986-455B-995A-F537989AF834}" srcOrd="1" destOrd="0" presId="urn:microsoft.com/office/officeart/2016/7/layout/LinearBlockProcessNumbered"/>
    <dgm:cxn modelId="{D6F1A762-0D17-482C-B1C5-86D7C0DD023C}" type="presOf" srcId="{7491ED60-15F8-4C9B-8FCD-E3FFB4535FF5}" destId="{9A934C28-42BA-41A2-BD8F-E35E656EE062}" srcOrd="0" destOrd="0" presId="urn:microsoft.com/office/officeart/2016/7/layout/LinearBlockProcessNumbered"/>
    <dgm:cxn modelId="{1FAA1A74-5EA6-483C-B3FA-5B93D8804BFF}" type="presOf" srcId="{7491ED60-15F8-4C9B-8FCD-E3FFB4535FF5}" destId="{FA7BD9B2-B2C4-4632-A3C1-92AEAEC92ECA}" srcOrd="1" destOrd="0" presId="urn:microsoft.com/office/officeart/2016/7/layout/LinearBlockProcessNumbered"/>
    <dgm:cxn modelId="{40AD5788-B83B-419C-AA2E-7B51155C0E75}" type="presOf" srcId="{202A1190-22E3-4C3A-8881-0A8A00C7FF1E}" destId="{8C30ABEF-7915-43EC-83F1-CDAFA570E663}" srcOrd="1" destOrd="0" presId="urn:microsoft.com/office/officeart/2016/7/layout/LinearBlockProcessNumbered"/>
    <dgm:cxn modelId="{1919F590-6BD7-4A37-9186-19B615D882E7}" type="presOf" srcId="{DEF83BC6-EABD-4618-8966-E62BF0B7FBFF}" destId="{17B95EAD-7FAB-4873-B9FE-2EB2B9ADAA24}" srcOrd="0" destOrd="0" presId="urn:microsoft.com/office/officeart/2016/7/layout/LinearBlockProcessNumbered"/>
    <dgm:cxn modelId="{062AC693-AC68-41FB-8135-621CC1456D16}" type="presOf" srcId="{B55C48B6-79F3-4A2A-BE2F-901F097894F5}" destId="{4E0142B5-2F42-4CE7-8A30-DF56D655EDC1}" srcOrd="0" destOrd="0" presId="urn:microsoft.com/office/officeart/2016/7/layout/LinearBlockProcessNumbered"/>
    <dgm:cxn modelId="{DC0D9EAE-B788-495D-85FA-5A07FDFBD4AF}" srcId="{B55C48B6-79F3-4A2A-BE2F-901F097894F5}" destId="{3A92CEE3-B50E-4BF6-9A70-FC95D944E722}" srcOrd="1" destOrd="0" parTransId="{B52C0D6A-1009-425C-820F-365213C85278}" sibTransId="{DEF83BC6-EABD-4618-8966-E62BF0B7FBFF}"/>
    <dgm:cxn modelId="{548CA3CB-BEDF-4E14-9792-F1638AA861E9}" type="presOf" srcId="{48A9AFB7-6D5D-4A42-8637-51FF03AC7536}" destId="{457A9D1D-6A73-4F34-9788-E08D3A588062}" srcOrd="0" destOrd="0" presId="urn:microsoft.com/office/officeart/2016/7/layout/LinearBlockProcessNumbered"/>
    <dgm:cxn modelId="{0E5DFFE6-E91A-4F88-A7BB-21403F80BB22}" type="presOf" srcId="{C3B67962-1CF4-4858-B171-01FAE3E46C48}" destId="{9726D841-58AF-437D-979B-12C788E03A73}" srcOrd="0" destOrd="0" presId="urn:microsoft.com/office/officeart/2016/7/layout/LinearBlockProcessNumbered"/>
    <dgm:cxn modelId="{B3DA5AF7-DE2D-4587-AA7C-632F3B567377}" type="presOf" srcId="{3A92CEE3-B50E-4BF6-9A70-FC95D944E722}" destId="{4F4E9EAB-108C-4886-8D98-C74F4F390ECB}" srcOrd="0" destOrd="0" presId="urn:microsoft.com/office/officeart/2016/7/layout/LinearBlockProcessNumbered"/>
    <dgm:cxn modelId="{B1F9F7FD-3157-4E17-980A-5F36CA71F8EE}" srcId="{B55C48B6-79F3-4A2A-BE2F-901F097894F5}" destId="{202A1190-22E3-4C3A-8881-0A8A00C7FF1E}" srcOrd="2" destOrd="0" parTransId="{9EC2CCCD-9FA1-49E6-91F1-A81CBFB71096}" sibTransId="{48A9AFB7-6D5D-4A42-8637-51FF03AC7536}"/>
    <dgm:cxn modelId="{3A710DA3-B100-4009-81C0-914601F33042}" type="presParOf" srcId="{4E0142B5-2F42-4CE7-8A30-DF56D655EDC1}" destId="{8D50E35D-35C6-4F7B-AF04-47FBFD138518}" srcOrd="0" destOrd="0" presId="urn:microsoft.com/office/officeart/2016/7/layout/LinearBlockProcessNumbered"/>
    <dgm:cxn modelId="{E8FA8984-FD0C-43A6-8441-A6F087321248}" type="presParOf" srcId="{8D50E35D-35C6-4F7B-AF04-47FBFD138518}" destId="{9A934C28-42BA-41A2-BD8F-E35E656EE062}" srcOrd="0" destOrd="0" presId="urn:microsoft.com/office/officeart/2016/7/layout/LinearBlockProcessNumbered"/>
    <dgm:cxn modelId="{81BE9D00-1F65-4F38-A198-54E699101C26}" type="presParOf" srcId="{8D50E35D-35C6-4F7B-AF04-47FBFD138518}" destId="{9726D841-58AF-437D-979B-12C788E03A73}" srcOrd="1" destOrd="0" presId="urn:microsoft.com/office/officeart/2016/7/layout/LinearBlockProcessNumbered"/>
    <dgm:cxn modelId="{43A14093-DC49-473A-8669-38301150C150}" type="presParOf" srcId="{8D50E35D-35C6-4F7B-AF04-47FBFD138518}" destId="{FA7BD9B2-B2C4-4632-A3C1-92AEAEC92ECA}" srcOrd="2" destOrd="0" presId="urn:microsoft.com/office/officeart/2016/7/layout/LinearBlockProcessNumbered"/>
    <dgm:cxn modelId="{D12E7FE1-39E3-4DC3-96A5-1E902EDE6210}" type="presParOf" srcId="{4E0142B5-2F42-4CE7-8A30-DF56D655EDC1}" destId="{1B615CC5-CA56-4D01-8215-A24966579163}" srcOrd="1" destOrd="0" presId="urn:microsoft.com/office/officeart/2016/7/layout/LinearBlockProcessNumbered"/>
    <dgm:cxn modelId="{FF4DA218-9EF8-4A87-A5CC-835ADA8913BF}" type="presParOf" srcId="{4E0142B5-2F42-4CE7-8A30-DF56D655EDC1}" destId="{7E664474-64B2-42EE-BCD1-0464EDB32C63}" srcOrd="2" destOrd="0" presId="urn:microsoft.com/office/officeart/2016/7/layout/LinearBlockProcessNumbered"/>
    <dgm:cxn modelId="{BE6AF223-F83C-492F-BAF5-AA0A29CE5A5B}" type="presParOf" srcId="{7E664474-64B2-42EE-BCD1-0464EDB32C63}" destId="{4F4E9EAB-108C-4886-8D98-C74F4F390ECB}" srcOrd="0" destOrd="0" presId="urn:microsoft.com/office/officeart/2016/7/layout/LinearBlockProcessNumbered"/>
    <dgm:cxn modelId="{4D86957D-3A6A-485F-9721-EF5A52E01FBF}" type="presParOf" srcId="{7E664474-64B2-42EE-BCD1-0464EDB32C63}" destId="{17B95EAD-7FAB-4873-B9FE-2EB2B9ADAA24}" srcOrd="1" destOrd="0" presId="urn:microsoft.com/office/officeart/2016/7/layout/LinearBlockProcessNumbered"/>
    <dgm:cxn modelId="{D5FC3CDC-8DFC-4CFF-87E4-FC1C2E3CA572}" type="presParOf" srcId="{7E664474-64B2-42EE-BCD1-0464EDB32C63}" destId="{2835D9C7-0986-455B-995A-F537989AF834}" srcOrd="2" destOrd="0" presId="urn:microsoft.com/office/officeart/2016/7/layout/LinearBlockProcessNumbered"/>
    <dgm:cxn modelId="{20A955CE-1596-4A1F-A61B-CE37D536B0C1}" type="presParOf" srcId="{4E0142B5-2F42-4CE7-8A30-DF56D655EDC1}" destId="{6A3EF74B-663F-469D-9274-F805BD9F5A72}" srcOrd="3" destOrd="0" presId="urn:microsoft.com/office/officeart/2016/7/layout/LinearBlockProcessNumbered"/>
    <dgm:cxn modelId="{E0B517CB-43EB-4DE8-912B-15DF9476E1B1}" type="presParOf" srcId="{4E0142B5-2F42-4CE7-8A30-DF56D655EDC1}" destId="{81053675-0801-420F-848D-0F68CCACD2EE}" srcOrd="4" destOrd="0" presId="urn:microsoft.com/office/officeart/2016/7/layout/LinearBlockProcessNumbered"/>
    <dgm:cxn modelId="{B29BF323-F714-458E-B4D0-B6B700B6FD87}" type="presParOf" srcId="{81053675-0801-420F-848D-0F68CCACD2EE}" destId="{44FB6A7C-4F3E-47CA-B758-C279C36FDF35}" srcOrd="0" destOrd="0" presId="urn:microsoft.com/office/officeart/2016/7/layout/LinearBlockProcessNumbered"/>
    <dgm:cxn modelId="{D97B7FD0-B547-4BE9-B9DF-F0DA533DF5FF}" type="presParOf" srcId="{81053675-0801-420F-848D-0F68CCACD2EE}" destId="{457A9D1D-6A73-4F34-9788-E08D3A588062}" srcOrd="1" destOrd="0" presId="urn:microsoft.com/office/officeart/2016/7/layout/LinearBlockProcessNumbered"/>
    <dgm:cxn modelId="{2C75FD4F-2D59-494B-A548-EF9C60CD2347}" type="presParOf" srcId="{81053675-0801-420F-848D-0F68CCACD2EE}" destId="{8C30ABEF-7915-43EC-83F1-CDAFA570E663}"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8B9BC5-24A7-47BF-A509-17CB6D3E53BB}"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2B07B40-9F98-477A-A2BA-F744C8E9AA18}">
      <dgm:prSet/>
      <dgm:spPr/>
      <dgm:t>
        <a:bodyPr/>
        <a:lstStyle/>
        <a:p>
          <a:r>
            <a:rPr lang="en-US" dirty="0"/>
            <a:t>Open source, platform agnostic service-mesh</a:t>
          </a:r>
        </a:p>
      </dgm:t>
    </dgm:pt>
    <dgm:pt modelId="{47B10C34-E6A7-49DA-A629-A3BBE063B0F6}" type="parTrans" cxnId="{07FA51F4-FF94-446C-B25B-60D57250DD84}">
      <dgm:prSet/>
      <dgm:spPr/>
      <dgm:t>
        <a:bodyPr/>
        <a:lstStyle/>
        <a:p>
          <a:endParaRPr lang="en-US"/>
        </a:p>
      </dgm:t>
    </dgm:pt>
    <dgm:pt modelId="{26507ADD-6A2A-439E-A4A8-1F269F6BAC8E}" type="sibTrans" cxnId="{07FA51F4-FF94-446C-B25B-60D57250DD84}">
      <dgm:prSet/>
      <dgm:spPr/>
      <dgm:t>
        <a:bodyPr/>
        <a:lstStyle/>
        <a:p>
          <a:endParaRPr lang="en-US"/>
        </a:p>
      </dgm:t>
    </dgm:pt>
    <dgm:pt modelId="{BD09E9EC-1006-4918-98BF-7B76BE03627D}">
      <dgm:prSet/>
      <dgm:spPr/>
      <dgm:t>
        <a:bodyPr/>
        <a:lstStyle/>
        <a:p>
          <a:r>
            <a:rPr lang="en-US" dirty="0"/>
            <a:t>Sponsored by IBM, Google &amp; Lyft</a:t>
          </a:r>
        </a:p>
      </dgm:t>
    </dgm:pt>
    <dgm:pt modelId="{9150D7B1-3B87-41F0-B825-AA61CB8F5DAB}" type="parTrans" cxnId="{1D6F4CCC-B942-47E1-95F1-E3FEE8959A5B}">
      <dgm:prSet/>
      <dgm:spPr/>
      <dgm:t>
        <a:bodyPr/>
        <a:lstStyle/>
        <a:p>
          <a:endParaRPr lang="en-US"/>
        </a:p>
      </dgm:t>
    </dgm:pt>
    <dgm:pt modelId="{B9AD3783-9392-4055-81C6-305C526B5C8D}" type="sibTrans" cxnId="{1D6F4CCC-B942-47E1-95F1-E3FEE8959A5B}">
      <dgm:prSet/>
      <dgm:spPr/>
      <dgm:t>
        <a:bodyPr/>
        <a:lstStyle/>
        <a:p>
          <a:endParaRPr lang="en-US"/>
        </a:p>
      </dgm:t>
    </dgm:pt>
    <dgm:pt modelId="{D2833784-0FDE-41DA-AC4D-80937201C213}">
      <dgm:prSet/>
      <dgm:spPr/>
      <dgm:t>
        <a:bodyPr/>
        <a:lstStyle/>
        <a:p>
          <a:r>
            <a:rPr lang="en-US" dirty="0"/>
            <a:t>Written in Go</a:t>
          </a:r>
        </a:p>
      </dgm:t>
    </dgm:pt>
    <dgm:pt modelId="{E031C891-DFB5-4EF7-BDD6-B466694E3CC2}" type="parTrans" cxnId="{43908458-A8E6-49CE-8262-0C7A3CEF0ED4}">
      <dgm:prSet/>
      <dgm:spPr/>
      <dgm:t>
        <a:bodyPr/>
        <a:lstStyle/>
        <a:p>
          <a:endParaRPr lang="en-US"/>
        </a:p>
      </dgm:t>
    </dgm:pt>
    <dgm:pt modelId="{50A5323B-6070-4176-BDE9-872C9392E84C}" type="sibTrans" cxnId="{43908458-A8E6-49CE-8262-0C7A3CEF0ED4}">
      <dgm:prSet/>
      <dgm:spPr/>
      <dgm:t>
        <a:bodyPr/>
        <a:lstStyle/>
        <a:p>
          <a:endParaRPr lang="en-US"/>
        </a:p>
      </dgm:t>
    </dgm:pt>
    <dgm:pt modelId="{A2D5BF37-A91A-4850-AE8C-29CC49CE6E98}">
      <dgm:prSet/>
      <dgm:spPr/>
      <dgm:t>
        <a:bodyPr/>
        <a:lstStyle/>
        <a:p>
          <a:r>
            <a:rPr lang="en-US" dirty="0"/>
            <a:t>0.1 in 2017, 1.0 in 2018, Google primary contributor </a:t>
          </a:r>
        </a:p>
      </dgm:t>
    </dgm:pt>
    <dgm:pt modelId="{3746FB1A-2471-4DE4-90AD-CF4D47F8924A}" type="parTrans" cxnId="{86828869-A49B-4987-82DF-9A302FBD30D4}">
      <dgm:prSet/>
      <dgm:spPr/>
      <dgm:t>
        <a:bodyPr/>
        <a:lstStyle/>
        <a:p>
          <a:endParaRPr lang="en-US"/>
        </a:p>
      </dgm:t>
    </dgm:pt>
    <dgm:pt modelId="{46BA5DB1-FE89-45CF-93FF-B59FF43B8F92}" type="sibTrans" cxnId="{86828869-A49B-4987-82DF-9A302FBD30D4}">
      <dgm:prSet/>
      <dgm:spPr/>
      <dgm:t>
        <a:bodyPr/>
        <a:lstStyle/>
        <a:p>
          <a:endParaRPr lang="en-US"/>
        </a:p>
      </dgm:t>
    </dgm:pt>
    <dgm:pt modelId="{334B08BC-4E81-425E-BEAB-34D5DB813739}">
      <dgm:prSet/>
      <dgm:spPr/>
      <dgm:t>
        <a:bodyPr/>
        <a:lstStyle/>
        <a:p>
          <a:r>
            <a:rPr lang="en-US" dirty="0"/>
            <a:t>Let’s you connect, control and observe services and works great with Kubernates!</a:t>
          </a:r>
        </a:p>
      </dgm:t>
    </dgm:pt>
    <dgm:pt modelId="{63B18CE8-0C07-4C3C-B157-7E0A08C30D40}" type="parTrans" cxnId="{D5969B12-5DAE-40AF-94B7-1A14FB34BE5F}">
      <dgm:prSet/>
      <dgm:spPr/>
      <dgm:t>
        <a:bodyPr/>
        <a:lstStyle/>
        <a:p>
          <a:endParaRPr lang="en-US"/>
        </a:p>
      </dgm:t>
    </dgm:pt>
    <dgm:pt modelId="{63CAD921-FD8B-4EE1-9537-ABD1B86EB1CC}" type="sibTrans" cxnId="{D5969B12-5DAE-40AF-94B7-1A14FB34BE5F}">
      <dgm:prSet/>
      <dgm:spPr/>
      <dgm:t>
        <a:bodyPr/>
        <a:lstStyle/>
        <a:p>
          <a:endParaRPr lang="en-US"/>
        </a:p>
      </dgm:t>
    </dgm:pt>
    <dgm:pt modelId="{16213EC4-05A5-FA49-940A-596D76713E14}">
      <dgm:prSet/>
      <dgm:spPr/>
      <dgm:t>
        <a:bodyPr/>
        <a:lstStyle/>
        <a:p>
          <a:r>
            <a:rPr lang="en-US" dirty="0"/>
            <a:t>Most popular.  Other meshes - Consul, </a:t>
          </a:r>
          <a:r>
            <a:rPr lang="en-US" dirty="0" err="1"/>
            <a:t>Linkerd</a:t>
          </a:r>
          <a:r>
            <a:rPr lang="en-US" dirty="0"/>
            <a:t> </a:t>
          </a:r>
        </a:p>
      </dgm:t>
    </dgm:pt>
    <dgm:pt modelId="{4E300EAC-AD5D-D747-9E4E-B39858DB4E33}" type="parTrans" cxnId="{72FAFE99-A027-624C-A34F-73B90F0092BB}">
      <dgm:prSet/>
      <dgm:spPr/>
      <dgm:t>
        <a:bodyPr/>
        <a:lstStyle/>
        <a:p>
          <a:endParaRPr lang="en-US"/>
        </a:p>
      </dgm:t>
    </dgm:pt>
    <dgm:pt modelId="{6388610D-4B8A-BB47-8B03-189204F2C2E3}" type="sibTrans" cxnId="{72FAFE99-A027-624C-A34F-73B90F0092BB}">
      <dgm:prSet/>
      <dgm:spPr/>
      <dgm:t>
        <a:bodyPr/>
        <a:lstStyle/>
        <a:p>
          <a:endParaRPr lang="en-US"/>
        </a:p>
      </dgm:t>
    </dgm:pt>
    <dgm:pt modelId="{C5C54815-A86A-42FF-A7A1-78117E6AFC27}" type="pres">
      <dgm:prSet presAssocID="{538B9BC5-24A7-47BF-A509-17CB6D3E53BB}" presName="vert0" presStyleCnt="0">
        <dgm:presLayoutVars>
          <dgm:dir/>
          <dgm:animOne val="branch"/>
          <dgm:animLvl val="lvl"/>
        </dgm:presLayoutVars>
      </dgm:prSet>
      <dgm:spPr/>
    </dgm:pt>
    <dgm:pt modelId="{13F57523-E043-4E09-BAD4-ECBB3F88B0B2}" type="pres">
      <dgm:prSet presAssocID="{92B07B40-9F98-477A-A2BA-F744C8E9AA18}" presName="thickLine" presStyleLbl="alignNode1" presStyleIdx="0" presStyleCnt="6"/>
      <dgm:spPr/>
    </dgm:pt>
    <dgm:pt modelId="{A6101A6C-80EB-4897-B363-890933FABBAE}" type="pres">
      <dgm:prSet presAssocID="{92B07B40-9F98-477A-A2BA-F744C8E9AA18}" presName="horz1" presStyleCnt="0"/>
      <dgm:spPr/>
    </dgm:pt>
    <dgm:pt modelId="{39C70739-6D49-4475-BDB9-9761ABA84670}" type="pres">
      <dgm:prSet presAssocID="{92B07B40-9F98-477A-A2BA-F744C8E9AA18}" presName="tx1" presStyleLbl="revTx" presStyleIdx="0" presStyleCnt="6"/>
      <dgm:spPr/>
    </dgm:pt>
    <dgm:pt modelId="{60EBE2ED-AFE7-4867-8D68-27ADF5645D63}" type="pres">
      <dgm:prSet presAssocID="{92B07B40-9F98-477A-A2BA-F744C8E9AA18}" presName="vert1" presStyleCnt="0"/>
      <dgm:spPr/>
    </dgm:pt>
    <dgm:pt modelId="{05FB1B38-CC5E-4414-85FE-0C37678B8D99}" type="pres">
      <dgm:prSet presAssocID="{BD09E9EC-1006-4918-98BF-7B76BE03627D}" presName="thickLine" presStyleLbl="alignNode1" presStyleIdx="1" presStyleCnt="6"/>
      <dgm:spPr/>
    </dgm:pt>
    <dgm:pt modelId="{FBA5C370-5EC8-404B-A391-DF150DC0C1E4}" type="pres">
      <dgm:prSet presAssocID="{BD09E9EC-1006-4918-98BF-7B76BE03627D}" presName="horz1" presStyleCnt="0"/>
      <dgm:spPr/>
    </dgm:pt>
    <dgm:pt modelId="{9CF34B2F-CFC8-4709-945F-90F860CCB491}" type="pres">
      <dgm:prSet presAssocID="{BD09E9EC-1006-4918-98BF-7B76BE03627D}" presName="tx1" presStyleLbl="revTx" presStyleIdx="1" presStyleCnt="6"/>
      <dgm:spPr/>
    </dgm:pt>
    <dgm:pt modelId="{F12D3EA0-6F4A-408C-86BF-5A835C7FD217}" type="pres">
      <dgm:prSet presAssocID="{BD09E9EC-1006-4918-98BF-7B76BE03627D}" presName="vert1" presStyleCnt="0"/>
      <dgm:spPr/>
    </dgm:pt>
    <dgm:pt modelId="{F4129375-239D-4A7D-B34A-E08329A19378}" type="pres">
      <dgm:prSet presAssocID="{D2833784-0FDE-41DA-AC4D-80937201C213}" presName="thickLine" presStyleLbl="alignNode1" presStyleIdx="2" presStyleCnt="6"/>
      <dgm:spPr/>
    </dgm:pt>
    <dgm:pt modelId="{E4187384-91B1-4511-A3F6-54996A04B51E}" type="pres">
      <dgm:prSet presAssocID="{D2833784-0FDE-41DA-AC4D-80937201C213}" presName="horz1" presStyleCnt="0"/>
      <dgm:spPr/>
    </dgm:pt>
    <dgm:pt modelId="{8B3226D7-39AC-4E06-B32F-3E7DA2586734}" type="pres">
      <dgm:prSet presAssocID="{D2833784-0FDE-41DA-AC4D-80937201C213}" presName="tx1" presStyleLbl="revTx" presStyleIdx="2" presStyleCnt="6"/>
      <dgm:spPr/>
    </dgm:pt>
    <dgm:pt modelId="{4A4BBC49-EB5D-4B04-8CDF-A52E4E4AD9F7}" type="pres">
      <dgm:prSet presAssocID="{D2833784-0FDE-41DA-AC4D-80937201C213}" presName="vert1" presStyleCnt="0"/>
      <dgm:spPr/>
    </dgm:pt>
    <dgm:pt modelId="{579CF49F-A4D3-48E8-B78B-0D55FEBF43B3}" type="pres">
      <dgm:prSet presAssocID="{A2D5BF37-A91A-4850-AE8C-29CC49CE6E98}" presName="thickLine" presStyleLbl="alignNode1" presStyleIdx="3" presStyleCnt="6"/>
      <dgm:spPr/>
    </dgm:pt>
    <dgm:pt modelId="{1A6689D6-C21D-4F0B-A8AE-5AD1E114ABA4}" type="pres">
      <dgm:prSet presAssocID="{A2D5BF37-A91A-4850-AE8C-29CC49CE6E98}" presName="horz1" presStyleCnt="0"/>
      <dgm:spPr/>
    </dgm:pt>
    <dgm:pt modelId="{AD2A81C2-096C-4B27-9FE0-9C589DB2370F}" type="pres">
      <dgm:prSet presAssocID="{A2D5BF37-A91A-4850-AE8C-29CC49CE6E98}" presName="tx1" presStyleLbl="revTx" presStyleIdx="3" presStyleCnt="6"/>
      <dgm:spPr/>
    </dgm:pt>
    <dgm:pt modelId="{337D6D35-5D85-4F82-96A1-B1E35200C044}" type="pres">
      <dgm:prSet presAssocID="{A2D5BF37-A91A-4850-AE8C-29CC49CE6E98}" presName="vert1" presStyleCnt="0"/>
      <dgm:spPr/>
    </dgm:pt>
    <dgm:pt modelId="{69F9419F-018F-4C9B-A723-DD24A6CC1734}" type="pres">
      <dgm:prSet presAssocID="{334B08BC-4E81-425E-BEAB-34D5DB813739}" presName="thickLine" presStyleLbl="alignNode1" presStyleIdx="4" presStyleCnt="6"/>
      <dgm:spPr/>
    </dgm:pt>
    <dgm:pt modelId="{76EA7624-4BDB-470F-A854-F83878F67AE2}" type="pres">
      <dgm:prSet presAssocID="{334B08BC-4E81-425E-BEAB-34D5DB813739}" presName="horz1" presStyleCnt="0"/>
      <dgm:spPr/>
    </dgm:pt>
    <dgm:pt modelId="{66550C5D-61A4-46FB-ADCD-D4E50DE8C774}" type="pres">
      <dgm:prSet presAssocID="{334B08BC-4E81-425E-BEAB-34D5DB813739}" presName="tx1" presStyleLbl="revTx" presStyleIdx="4" presStyleCnt="6"/>
      <dgm:spPr/>
    </dgm:pt>
    <dgm:pt modelId="{3904FBE2-5B5C-4CB5-8554-574EDE81E335}" type="pres">
      <dgm:prSet presAssocID="{334B08BC-4E81-425E-BEAB-34D5DB813739}" presName="vert1" presStyleCnt="0"/>
      <dgm:spPr/>
    </dgm:pt>
    <dgm:pt modelId="{13976684-D5EB-9247-AA6A-C201B2BD7AEE}" type="pres">
      <dgm:prSet presAssocID="{16213EC4-05A5-FA49-940A-596D76713E14}" presName="thickLine" presStyleLbl="alignNode1" presStyleIdx="5" presStyleCnt="6"/>
      <dgm:spPr/>
    </dgm:pt>
    <dgm:pt modelId="{3B909B0B-18EA-E448-9CD2-EAD6B8BB07AA}" type="pres">
      <dgm:prSet presAssocID="{16213EC4-05A5-FA49-940A-596D76713E14}" presName="horz1" presStyleCnt="0"/>
      <dgm:spPr/>
    </dgm:pt>
    <dgm:pt modelId="{EFF2485E-D327-CC46-9F08-40B4CE4F7E13}" type="pres">
      <dgm:prSet presAssocID="{16213EC4-05A5-FA49-940A-596D76713E14}" presName="tx1" presStyleLbl="revTx" presStyleIdx="5" presStyleCnt="6"/>
      <dgm:spPr/>
    </dgm:pt>
    <dgm:pt modelId="{3DE2DE36-9E6B-2049-AEED-C70E0994E14B}" type="pres">
      <dgm:prSet presAssocID="{16213EC4-05A5-FA49-940A-596D76713E14}" presName="vert1" presStyleCnt="0"/>
      <dgm:spPr/>
    </dgm:pt>
  </dgm:ptLst>
  <dgm:cxnLst>
    <dgm:cxn modelId="{D5969B12-5DAE-40AF-94B7-1A14FB34BE5F}" srcId="{538B9BC5-24A7-47BF-A509-17CB6D3E53BB}" destId="{334B08BC-4E81-425E-BEAB-34D5DB813739}" srcOrd="4" destOrd="0" parTransId="{63B18CE8-0C07-4C3C-B157-7E0A08C30D40}" sibTransId="{63CAD921-FD8B-4EE1-9537-ABD1B86EB1CC}"/>
    <dgm:cxn modelId="{969D8734-19C4-429E-8796-E5B9AAA6B39C}" type="presOf" srcId="{92B07B40-9F98-477A-A2BA-F744C8E9AA18}" destId="{39C70739-6D49-4475-BDB9-9761ABA84670}" srcOrd="0" destOrd="0" presId="urn:microsoft.com/office/officeart/2008/layout/LinedList"/>
    <dgm:cxn modelId="{CF371E47-7098-41D4-8B17-2D3C9A806022}" type="presOf" srcId="{334B08BC-4E81-425E-BEAB-34D5DB813739}" destId="{66550C5D-61A4-46FB-ADCD-D4E50DE8C774}" srcOrd="0" destOrd="0" presId="urn:microsoft.com/office/officeart/2008/layout/LinedList"/>
    <dgm:cxn modelId="{3EF66454-FDC1-486B-8195-7BA20BC65076}" type="presOf" srcId="{A2D5BF37-A91A-4850-AE8C-29CC49CE6E98}" destId="{AD2A81C2-096C-4B27-9FE0-9C589DB2370F}" srcOrd="0" destOrd="0" presId="urn:microsoft.com/office/officeart/2008/layout/LinedList"/>
    <dgm:cxn modelId="{43908458-A8E6-49CE-8262-0C7A3CEF0ED4}" srcId="{538B9BC5-24A7-47BF-A509-17CB6D3E53BB}" destId="{D2833784-0FDE-41DA-AC4D-80937201C213}" srcOrd="2" destOrd="0" parTransId="{E031C891-DFB5-4EF7-BDD6-B466694E3CC2}" sibTransId="{50A5323B-6070-4176-BDE9-872C9392E84C}"/>
    <dgm:cxn modelId="{F591F859-C6B5-4AC7-8474-AD6FC979885D}" type="presOf" srcId="{538B9BC5-24A7-47BF-A509-17CB6D3E53BB}" destId="{C5C54815-A86A-42FF-A7A1-78117E6AFC27}" srcOrd="0" destOrd="0" presId="urn:microsoft.com/office/officeart/2008/layout/LinedList"/>
    <dgm:cxn modelId="{86828869-A49B-4987-82DF-9A302FBD30D4}" srcId="{538B9BC5-24A7-47BF-A509-17CB6D3E53BB}" destId="{A2D5BF37-A91A-4850-AE8C-29CC49CE6E98}" srcOrd="3" destOrd="0" parTransId="{3746FB1A-2471-4DE4-90AD-CF4D47F8924A}" sibTransId="{46BA5DB1-FE89-45CF-93FF-B59FF43B8F92}"/>
    <dgm:cxn modelId="{9BE13B86-B131-40F4-941C-473203295166}" type="presOf" srcId="{BD09E9EC-1006-4918-98BF-7B76BE03627D}" destId="{9CF34B2F-CFC8-4709-945F-90F860CCB491}" srcOrd="0" destOrd="0" presId="urn:microsoft.com/office/officeart/2008/layout/LinedList"/>
    <dgm:cxn modelId="{72FAFE99-A027-624C-A34F-73B90F0092BB}" srcId="{538B9BC5-24A7-47BF-A509-17CB6D3E53BB}" destId="{16213EC4-05A5-FA49-940A-596D76713E14}" srcOrd="5" destOrd="0" parTransId="{4E300EAC-AD5D-D747-9E4E-B39858DB4E33}" sibTransId="{6388610D-4B8A-BB47-8B03-189204F2C2E3}"/>
    <dgm:cxn modelId="{6F0888B9-C0A4-6147-B490-1B8B24E73C2E}" type="presOf" srcId="{16213EC4-05A5-FA49-940A-596D76713E14}" destId="{EFF2485E-D327-CC46-9F08-40B4CE4F7E13}" srcOrd="0" destOrd="0" presId="urn:microsoft.com/office/officeart/2008/layout/LinedList"/>
    <dgm:cxn modelId="{93F21DC0-00FF-4BB6-A7E9-C4D5B4ABBA43}" type="presOf" srcId="{D2833784-0FDE-41DA-AC4D-80937201C213}" destId="{8B3226D7-39AC-4E06-B32F-3E7DA2586734}" srcOrd="0" destOrd="0" presId="urn:microsoft.com/office/officeart/2008/layout/LinedList"/>
    <dgm:cxn modelId="{1D6F4CCC-B942-47E1-95F1-E3FEE8959A5B}" srcId="{538B9BC5-24A7-47BF-A509-17CB6D3E53BB}" destId="{BD09E9EC-1006-4918-98BF-7B76BE03627D}" srcOrd="1" destOrd="0" parTransId="{9150D7B1-3B87-41F0-B825-AA61CB8F5DAB}" sibTransId="{B9AD3783-9392-4055-81C6-305C526B5C8D}"/>
    <dgm:cxn modelId="{07FA51F4-FF94-446C-B25B-60D57250DD84}" srcId="{538B9BC5-24A7-47BF-A509-17CB6D3E53BB}" destId="{92B07B40-9F98-477A-A2BA-F744C8E9AA18}" srcOrd="0" destOrd="0" parTransId="{47B10C34-E6A7-49DA-A629-A3BBE063B0F6}" sibTransId="{26507ADD-6A2A-439E-A4A8-1F269F6BAC8E}"/>
    <dgm:cxn modelId="{F01EC2E9-483F-4914-9ED4-450A6108240E}" type="presParOf" srcId="{C5C54815-A86A-42FF-A7A1-78117E6AFC27}" destId="{13F57523-E043-4E09-BAD4-ECBB3F88B0B2}" srcOrd="0" destOrd="0" presId="urn:microsoft.com/office/officeart/2008/layout/LinedList"/>
    <dgm:cxn modelId="{4996B774-2A91-4B3F-A691-6ABBE9F2B481}" type="presParOf" srcId="{C5C54815-A86A-42FF-A7A1-78117E6AFC27}" destId="{A6101A6C-80EB-4897-B363-890933FABBAE}" srcOrd="1" destOrd="0" presId="urn:microsoft.com/office/officeart/2008/layout/LinedList"/>
    <dgm:cxn modelId="{A45AB040-7252-4F7A-84A2-65AF4A50E42F}" type="presParOf" srcId="{A6101A6C-80EB-4897-B363-890933FABBAE}" destId="{39C70739-6D49-4475-BDB9-9761ABA84670}" srcOrd="0" destOrd="0" presId="urn:microsoft.com/office/officeart/2008/layout/LinedList"/>
    <dgm:cxn modelId="{C05ED3A3-BDB9-43EA-83A0-CD4E0BCC40AE}" type="presParOf" srcId="{A6101A6C-80EB-4897-B363-890933FABBAE}" destId="{60EBE2ED-AFE7-4867-8D68-27ADF5645D63}" srcOrd="1" destOrd="0" presId="urn:microsoft.com/office/officeart/2008/layout/LinedList"/>
    <dgm:cxn modelId="{DA8D5660-A08B-46BE-80F0-D97E13DD8654}" type="presParOf" srcId="{C5C54815-A86A-42FF-A7A1-78117E6AFC27}" destId="{05FB1B38-CC5E-4414-85FE-0C37678B8D99}" srcOrd="2" destOrd="0" presId="urn:microsoft.com/office/officeart/2008/layout/LinedList"/>
    <dgm:cxn modelId="{8DD38DB7-8457-4C74-AAF0-2A19DBA08A98}" type="presParOf" srcId="{C5C54815-A86A-42FF-A7A1-78117E6AFC27}" destId="{FBA5C370-5EC8-404B-A391-DF150DC0C1E4}" srcOrd="3" destOrd="0" presId="urn:microsoft.com/office/officeart/2008/layout/LinedList"/>
    <dgm:cxn modelId="{BAD6B7E7-E828-4E3C-A83D-B576561DF24E}" type="presParOf" srcId="{FBA5C370-5EC8-404B-A391-DF150DC0C1E4}" destId="{9CF34B2F-CFC8-4709-945F-90F860CCB491}" srcOrd="0" destOrd="0" presId="urn:microsoft.com/office/officeart/2008/layout/LinedList"/>
    <dgm:cxn modelId="{3555C2C8-81F2-4B59-9021-206D29D4C731}" type="presParOf" srcId="{FBA5C370-5EC8-404B-A391-DF150DC0C1E4}" destId="{F12D3EA0-6F4A-408C-86BF-5A835C7FD217}" srcOrd="1" destOrd="0" presId="urn:microsoft.com/office/officeart/2008/layout/LinedList"/>
    <dgm:cxn modelId="{A15FC85F-4C79-42BF-9768-0E5E516AA3CC}" type="presParOf" srcId="{C5C54815-A86A-42FF-A7A1-78117E6AFC27}" destId="{F4129375-239D-4A7D-B34A-E08329A19378}" srcOrd="4" destOrd="0" presId="urn:microsoft.com/office/officeart/2008/layout/LinedList"/>
    <dgm:cxn modelId="{094860A5-3221-4D01-A371-149EC3B5CCEE}" type="presParOf" srcId="{C5C54815-A86A-42FF-A7A1-78117E6AFC27}" destId="{E4187384-91B1-4511-A3F6-54996A04B51E}" srcOrd="5" destOrd="0" presId="urn:microsoft.com/office/officeart/2008/layout/LinedList"/>
    <dgm:cxn modelId="{88CCAB4C-ADD3-45EA-94DB-B03A9B68771A}" type="presParOf" srcId="{E4187384-91B1-4511-A3F6-54996A04B51E}" destId="{8B3226D7-39AC-4E06-B32F-3E7DA2586734}" srcOrd="0" destOrd="0" presId="urn:microsoft.com/office/officeart/2008/layout/LinedList"/>
    <dgm:cxn modelId="{1AA8640C-918B-4AB9-804F-1773C441A595}" type="presParOf" srcId="{E4187384-91B1-4511-A3F6-54996A04B51E}" destId="{4A4BBC49-EB5D-4B04-8CDF-A52E4E4AD9F7}" srcOrd="1" destOrd="0" presId="urn:microsoft.com/office/officeart/2008/layout/LinedList"/>
    <dgm:cxn modelId="{8A6643C3-E092-4C96-ADB0-5FBC0CFD2DD1}" type="presParOf" srcId="{C5C54815-A86A-42FF-A7A1-78117E6AFC27}" destId="{579CF49F-A4D3-48E8-B78B-0D55FEBF43B3}" srcOrd="6" destOrd="0" presId="urn:microsoft.com/office/officeart/2008/layout/LinedList"/>
    <dgm:cxn modelId="{384CBA30-6484-4A4C-8857-3D69BE65CB60}" type="presParOf" srcId="{C5C54815-A86A-42FF-A7A1-78117E6AFC27}" destId="{1A6689D6-C21D-4F0B-A8AE-5AD1E114ABA4}" srcOrd="7" destOrd="0" presId="urn:microsoft.com/office/officeart/2008/layout/LinedList"/>
    <dgm:cxn modelId="{314ECB82-00AF-4DAE-8B32-23211E149757}" type="presParOf" srcId="{1A6689D6-C21D-4F0B-A8AE-5AD1E114ABA4}" destId="{AD2A81C2-096C-4B27-9FE0-9C589DB2370F}" srcOrd="0" destOrd="0" presId="urn:microsoft.com/office/officeart/2008/layout/LinedList"/>
    <dgm:cxn modelId="{45237DFB-128E-46DC-A584-FB2E05F9EB50}" type="presParOf" srcId="{1A6689D6-C21D-4F0B-A8AE-5AD1E114ABA4}" destId="{337D6D35-5D85-4F82-96A1-B1E35200C044}" srcOrd="1" destOrd="0" presId="urn:microsoft.com/office/officeart/2008/layout/LinedList"/>
    <dgm:cxn modelId="{1B90C899-0D73-447C-9BE5-8F88C5DB4B1A}" type="presParOf" srcId="{C5C54815-A86A-42FF-A7A1-78117E6AFC27}" destId="{69F9419F-018F-4C9B-A723-DD24A6CC1734}" srcOrd="8" destOrd="0" presId="urn:microsoft.com/office/officeart/2008/layout/LinedList"/>
    <dgm:cxn modelId="{0ACEF2D7-3C5E-43DE-89C4-367EC0FD7A33}" type="presParOf" srcId="{C5C54815-A86A-42FF-A7A1-78117E6AFC27}" destId="{76EA7624-4BDB-470F-A854-F83878F67AE2}" srcOrd="9" destOrd="0" presId="urn:microsoft.com/office/officeart/2008/layout/LinedList"/>
    <dgm:cxn modelId="{AA9ACCE0-6100-4641-BFE4-172E702CDF0D}" type="presParOf" srcId="{76EA7624-4BDB-470F-A854-F83878F67AE2}" destId="{66550C5D-61A4-46FB-ADCD-D4E50DE8C774}" srcOrd="0" destOrd="0" presId="urn:microsoft.com/office/officeart/2008/layout/LinedList"/>
    <dgm:cxn modelId="{F1C42D33-D7DD-4472-A35F-2E58DA570829}" type="presParOf" srcId="{76EA7624-4BDB-470F-A854-F83878F67AE2}" destId="{3904FBE2-5B5C-4CB5-8554-574EDE81E335}" srcOrd="1" destOrd="0" presId="urn:microsoft.com/office/officeart/2008/layout/LinedList"/>
    <dgm:cxn modelId="{D65D6739-12AE-754C-9DAC-01132BAE3AC8}" type="presParOf" srcId="{C5C54815-A86A-42FF-A7A1-78117E6AFC27}" destId="{13976684-D5EB-9247-AA6A-C201B2BD7AEE}" srcOrd="10" destOrd="0" presId="urn:microsoft.com/office/officeart/2008/layout/LinedList"/>
    <dgm:cxn modelId="{0C1D4A00-BA4E-DC44-80CA-C783FBE78800}" type="presParOf" srcId="{C5C54815-A86A-42FF-A7A1-78117E6AFC27}" destId="{3B909B0B-18EA-E448-9CD2-EAD6B8BB07AA}" srcOrd="11" destOrd="0" presId="urn:microsoft.com/office/officeart/2008/layout/LinedList"/>
    <dgm:cxn modelId="{6047F815-0377-D147-A3A1-83B20A8C716F}" type="presParOf" srcId="{3B909B0B-18EA-E448-9CD2-EAD6B8BB07AA}" destId="{EFF2485E-D327-CC46-9F08-40B4CE4F7E13}" srcOrd="0" destOrd="0" presId="urn:microsoft.com/office/officeart/2008/layout/LinedList"/>
    <dgm:cxn modelId="{5BE18351-6982-1440-8C6F-62166CCA225B}" type="presParOf" srcId="{3B909B0B-18EA-E448-9CD2-EAD6B8BB07AA}" destId="{3DE2DE36-9E6B-2049-AEED-C70E0994E1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794674-8CF6-884F-9A60-5A4CB0CDB09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C3EA821-3209-744E-B7A7-3609F337ACF4}">
      <dgm:prSet custT="1"/>
      <dgm:spPr/>
      <dgm:t>
        <a:bodyPr/>
        <a:lstStyle/>
        <a:p>
          <a:r>
            <a:rPr lang="en-US" sz="2000" b="1" dirty="0"/>
            <a:t>Mixer</a:t>
          </a:r>
          <a:r>
            <a:rPr lang="en-US" sz="1700" dirty="0"/>
            <a:t> </a:t>
          </a:r>
          <a:endParaRPr lang="en-IN" sz="1700" dirty="0"/>
        </a:p>
      </dgm:t>
    </dgm:pt>
    <dgm:pt modelId="{292DCFA9-EDEB-644B-9E6A-F113C8CDC11B}" type="parTrans" cxnId="{E5D324DC-2F41-9143-871F-F05D46CC845F}">
      <dgm:prSet/>
      <dgm:spPr/>
      <dgm:t>
        <a:bodyPr/>
        <a:lstStyle/>
        <a:p>
          <a:endParaRPr lang="en-US"/>
        </a:p>
      </dgm:t>
    </dgm:pt>
    <dgm:pt modelId="{B6DCBBCA-BC9D-C04C-BD6C-4E67D892DE93}" type="sibTrans" cxnId="{E5D324DC-2F41-9143-871F-F05D46CC845F}">
      <dgm:prSet/>
      <dgm:spPr/>
      <dgm:t>
        <a:bodyPr/>
        <a:lstStyle/>
        <a:p>
          <a:endParaRPr lang="en-US"/>
        </a:p>
      </dgm:t>
    </dgm:pt>
    <dgm:pt modelId="{F24442E5-F759-D442-982B-D8C1F41A9A3E}">
      <dgm:prSet custT="1"/>
      <dgm:spPr/>
      <dgm:t>
        <a:bodyPr/>
        <a:lstStyle/>
        <a:p>
          <a:r>
            <a:rPr lang="en-US" sz="1600" dirty="0"/>
            <a:t>Enforces access control and usage policies</a:t>
          </a:r>
          <a:endParaRPr lang="en-IN" sz="1600" dirty="0"/>
        </a:p>
      </dgm:t>
    </dgm:pt>
    <dgm:pt modelId="{13CF45DF-E267-7D46-BE37-C50E8949BE2A}" type="parTrans" cxnId="{5EA75737-0867-C149-B2B4-E59CB7C25210}">
      <dgm:prSet/>
      <dgm:spPr/>
      <dgm:t>
        <a:bodyPr/>
        <a:lstStyle/>
        <a:p>
          <a:endParaRPr lang="en-US"/>
        </a:p>
      </dgm:t>
    </dgm:pt>
    <dgm:pt modelId="{6B3A797B-18EF-AD44-AC64-981205554ACD}" type="sibTrans" cxnId="{5EA75737-0867-C149-B2B4-E59CB7C25210}">
      <dgm:prSet/>
      <dgm:spPr/>
      <dgm:t>
        <a:bodyPr/>
        <a:lstStyle/>
        <a:p>
          <a:endParaRPr lang="en-US"/>
        </a:p>
      </dgm:t>
    </dgm:pt>
    <dgm:pt modelId="{19EF2142-528D-1C42-8C14-C184567B1D43}">
      <dgm:prSet custT="1"/>
      <dgm:spPr/>
      <dgm:t>
        <a:bodyPr/>
        <a:lstStyle/>
        <a:p>
          <a:r>
            <a:rPr lang="en-US" sz="1600" dirty="0"/>
            <a:t>Collects telemetry data </a:t>
          </a:r>
          <a:endParaRPr lang="en-IN" sz="1600" dirty="0"/>
        </a:p>
      </dgm:t>
    </dgm:pt>
    <dgm:pt modelId="{059DA567-9C51-104A-A213-83CE14FBCC78}" type="parTrans" cxnId="{94EBE73E-E2FA-EB42-B47B-94F703C9F88B}">
      <dgm:prSet/>
      <dgm:spPr/>
      <dgm:t>
        <a:bodyPr/>
        <a:lstStyle/>
        <a:p>
          <a:endParaRPr lang="en-US"/>
        </a:p>
      </dgm:t>
    </dgm:pt>
    <dgm:pt modelId="{5AC3B23E-729A-1444-821E-A9EE917AF5B1}" type="sibTrans" cxnId="{94EBE73E-E2FA-EB42-B47B-94F703C9F88B}">
      <dgm:prSet/>
      <dgm:spPr/>
      <dgm:t>
        <a:bodyPr/>
        <a:lstStyle/>
        <a:p>
          <a:endParaRPr lang="en-US"/>
        </a:p>
      </dgm:t>
    </dgm:pt>
    <dgm:pt modelId="{54433900-2D59-2B47-A6AE-71D071F88B64}">
      <dgm:prSet custT="1"/>
      <dgm:spPr/>
      <dgm:t>
        <a:bodyPr/>
        <a:lstStyle/>
        <a:p>
          <a:r>
            <a:rPr lang="en-US" sz="1600" dirty="0"/>
            <a:t>Proxies send request level attributes which mixer evaluates</a:t>
          </a:r>
          <a:endParaRPr lang="en-IN" sz="1600" dirty="0"/>
        </a:p>
      </dgm:t>
    </dgm:pt>
    <dgm:pt modelId="{2DD53F54-C0DE-854A-B921-AA08C905E2B5}" type="parTrans" cxnId="{C4D752FD-5337-C842-9FCA-205F291EDBA1}">
      <dgm:prSet/>
      <dgm:spPr/>
      <dgm:t>
        <a:bodyPr/>
        <a:lstStyle/>
        <a:p>
          <a:endParaRPr lang="en-US"/>
        </a:p>
      </dgm:t>
    </dgm:pt>
    <dgm:pt modelId="{7752A002-715D-4A43-85E5-A345478147B9}" type="sibTrans" cxnId="{C4D752FD-5337-C842-9FCA-205F291EDBA1}">
      <dgm:prSet/>
      <dgm:spPr/>
      <dgm:t>
        <a:bodyPr/>
        <a:lstStyle/>
        <a:p>
          <a:endParaRPr lang="en-US"/>
        </a:p>
      </dgm:t>
    </dgm:pt>
    <dgm:pt modelId="{EE9E4E05-BE19-3B45-88B1-455E1585991B}">
      <dgm:prSet custT="1"/>
      <dgm:spPr/>
      <dgm:t>
        <a:bodyPr/>
        <a:lstStyle/>
        <a:p>
          <a:r>
            <a:rPr lang="en-US" sz="2000" b="1" dirty="0"/>
            <a:t>Pilot</a:t>
          </a:r>
          <a:r>
            <a:rPr lang="en-US" sz="1700" dirty="0"/>
            <a:t> </a:t>
          </a:r>
          <a:endParaRPr lang="en-IN" sz="1700" dirty="0"/>
        </a:p>
      </dgm:t>
    </dgm:pt>
    <dgm:pt modelId="{07660894-6A77-3B4F-8BA4-AB8C5C7F3CF9}" type="parTrans" cxnId="{FB7C45B8-95C3-BF46-BE60-E4AFA6FB2C0C}">
      <dgm:prSet/>
      <dgm:spPr/>
      <dgm:t>
        <a:bodyPr/>
        <a:lstStyle/>
        <a:p>
          <a:endParaRPr lang="en-US"/>
        </a:p>
      </dgm:t>
    </dgm:pt>
    <dgm:pt modelId="{444A7A74-0801-4548-8BBB-526B545E4654}" type="sibTrans" cxnId="{FB7C45B8-95C3-BF46-BE60-E4AFA6FB2C0C}">
      <dgm:prSet/>
      <dgm:spPr/>
      <dgm:t>
        <a:bodyPr/>
        <a:lstStyle/>
        <a:p>
          <a:endParaRPr lang="en-US"/>
        </a:p>
      </dgm:t>
    </dgm:pt>
    <dgm:pt modelId="{ABE3D2A5-AC46-7B4C-B698-D759BF6CD1CC}">
      <dgm:prSet custT="1"/>
      <dgm:spPr/>
      <dgm:t>
        <a:bodyPr/>
        <a:lstStyle/>
        <a:p>
          <a:r>
            <a:rPr lang="en-US" sz="1600" dirty="0"/>
            <a:t>Provides service discovery to sidecars </a:t>
          </a:r>
          <a:endParaRPr lang="en-IN" sz="1600" dirty="0"/>
        </a:p>
      </dgm:t>
    </dgm:pt>
    <dgm:pt modelId="{A2CC7837-1524-6743-8181-9AD13AE00209}" type="parTrans" cxnId="{90B1FFF1-7527-9244-ACC0-99B6FA12477E}">
      <dgm:prSet/>
      <dgm:spPr/>
      <dgm:t>
        <a:bodyPr/>
        <a:lstStyle/>
        <a:p>
          <a:endParaRPr lang="en-US"/>
        </a:p>
      </dgm:t>
    </dgm:pt>
    <dgm:pt modelId="{704E8A25-223F-2A48-930E-743B328ADB26}" type="sibTrans" cxnId="{90B1FFF1-7527-9244-ACC0-99B6FA12477E}">
      <dgm:prSet/>
      <dgm:spPr/>
      <dgm:t>
        <a:bodyPr/>
        <a:lstStyle/>
        <a:p>
          <a:endParaRPr lang="en-US"/>
        </a:p>
      </dgm:t>
    </dgm:pt>
    <dgm:pt modelId="{8853220C-26AE-ED47-90F1-0D35B65F575F}">
      <dgm:prSet custT="1"/>
      <dgm:spPr/>
      <dgm:t>
        <a:bodyPr/>
        <a:lstStyle/>
        <a:p>
          <a:r>
            <a:rPr lang="en-US" sz="1600" dirty="0"/>
            <a:t>Controls traffic routing rules and pushes them to proxies at runtime</a:t>
          </a:r>
          <a:endParaRPr lang="en-IN" sz="1600" dirty="0"/>
        </a:p>
      </dgm:t>
    </dgm:pt>
    <dgm:pt modelId="{3AEF353D-27CE-904D-A64C-3EE6F582D438}" type="parTrans" cxnId="{39D62182-18DA-8547-9E55-CC921655D5D1}">
      <dgm:prSet/>
      <dgm:spPr/>
      <dgm:t>
        <a:bodyPr/>
        <a:lstStyle/>
        <a:p>
          <a:endParaRPr lang="en-US"/>
        </a:p>
      </dgm:t>
    </dgm:pt>
    <dgm:pt modelId="{983277D8-CD15-FB4C-A515-B4CFD52C04BB}" type="sibTrans" cxnId="{39D62182-18DA-8547-9E55-CC921655D5D1}">
      <dgm:prSet/>
      <dgm:spPr/>
      <dgm:t>
        <a:bodyPr/>
        <a:lstStyle/>
        <a:p>
          <a:endParaRPr lang="en-US"/>
        </a:p>
      </dgm:t>
    </dgm:pt>
    <dgm:pt modelId="{03A18CBF-2477-AF4F-8633-254F7D53FAA7}">
      <dgm:prSet custT="1"/>
      <dgm:spPr/>
      <dgm:t>
        <a:bodyPr/>
        <a:lstStyle/>
        <a:p>
          <a:r>
            <a:rPr lang="en-US" sz="1600" dirty="0"/>
            <a:t>Provides resiliency (timeouts, retries..)</a:t>
          </a:r>
          <a:endParaRPr lang="en-IN" sz="1600" dirty="0"/>
        </a:p>
      </dgm:t>
    </dgm:pt>
    <dgm:pt modelId="{DA864C68-2574-7F40-B4DF-5DD28A16B851}" type="parTrans" cxnId="{C6D55BD5-2CAA-6340-A1EE-79A5F4A41CC8}">
      <dgm:prSet/>
      <dgm:spPr/>
      <dgm:t>
        <a:bodyPr/>
        <a:lstStyle/>
        <a:p>
          <a:endParaRPr lang="en-US"/>
        </a:p>
      </dgm:t>
    </dgm:pt>
    <dgm:pt modelId="{B297F371-790F-8541-8252-E58E102EE298}" type="sibTrans" cxnId="{C6D55BD5-2CAA-6340-A1EE-79A5F4A41CC8}">
      <dgm:prSet/>
      <dgm:spPr/>
      <dgm:t>
        <a:bodyPr/>
        <a:lstStyle/>
        <a:p>
          <a:endParaRPr lang="en-US"/>
        </a:p>
      </dgm:t>
    </dgm:pt>
    <dgm:pt modelId="{6E51AF4C-2EA2-1F43-9FCC-BF4495A3C539}">
      <dgm:prSet/>
      <dgm:spPr/>
      <dgm:t>
        <a:bodyPr/>
        <a:lstStyle/>
        <a:p>
          <a:r>
            <a:rPr lang="en-US" sz="1900" b="1" dirty="0"/>
            <a:t>Citadel</a:t>
          </a:r>
          <a:r>
            <a:rPr lang="en-US" sz="1900" dirty="0"/>
            <a:t> </a:t>
          </a:r>
          <a:endParaRPr lang="en-IN" sz="1900" dirty="0"/>
        </a:p>
      </dgm:t>
    </dgm:pt>
    <dgm:pt modelId="{45861CF5-1D6A-944C-8CE1-73DF47FC6640}" type="parTrans" cxnId="{6B817E49-D43F-C94B-99DC-286AC3DC933A}">
      <dgm:prSet/>
      <dgm:spPr/>
      <dgm:t>
        <a:bodyPr/>
        <a:lstStyle/>
        <a:p>
          <a:endParaRPr lang="en-US"/>
        </a:p>
      </dgm:t>
    </dgm:pt>
    <dgm:pt modelId="{59F2AE3F-6BC1-BF45-96F7-E13E0AFBDD71}" type="sibTrans" cxnId="{6B817E49-D43F-C94B-99DC-286AC3DC933A}">
      <dgm:prSet/>
      <dgm:spPr/>
      <dgm:t>
        <a:bodyPr/>
        <a:lstStyle/>
        <a:p>
          <a:endParaRPr lang="en-US"/>
        </a:p>
      </dgm:t>
    </dgm:pt>
    <dgm:pt modelId="{4A75869F-7251-5E43-B222-81071E2C1427}">
      <dgm:prSet custT="1"/>
      <dgm:spPr/>
      <dgm:t>
        <a:bodyPr/>
        <a:lstStyle/>
        <a:p>
          <a:r>
            <a:rPr lang="en-US" sz="1600" dirty="0"/>
            <a:t>Built-in identity and credential management (CA)</a:t>
          </a:r>
          <a:endParaRPr lang="en-IN" sz="1600" dirty="0"/>
        </a:p>
      </dgm:t>
    </dgm:pt>
    <dgm:pt modelId="{2560DFF0-8C12-AC49-A1D6-212157C7FB61}" type="parTrans" cxnId="{DDB36E8D-12A9-4F4F-B008-D3C3DDF2CD68}">
      <dgm:prSet/>
      <dgm:spPr/>
      <dgm:t>
        <a:bodyPr/>
        <a:lstStyle/>
        <a:p>
          <a:endParaRPr lang="en-US"/>
        </a:p>
      </dgm:t>
    </dgm:pt>
    <dgm:pt modelId="{14263206-C077-6547-932D-030B1145D4E6}" type="sibTrans" cxnId="{DDB36E8D-12A9-4F4F-B008-D3C3DDF2CD68}">
      <dgm:prSet/>
      <dgm:spPr/>
      <dgm:t>
        <a:bodyPr/>
        <a:lstStyle/>
        <a:p>
          <a:endParaRPr lang="en-US"/>
        </a:p>
      </dgm:t>
    </dgm:pt>
    <dgm:pt modelId="{F8C4546D-75A6-F947-9849-88A3BFE3EBF3}">
      <dgm:prSet custT="1"/>
      <dgm:spPr/>
      <dgm:t>
        <a:bodyPr/>
        <a:lstStyle/>
        <a:p>
          <a:r>
            <a:rPr lang="en-US" sz="1600" dirty="0"/>
            <a:t>Service-to-service and end-user authentication </a:t>
          </a:r>
          <a:endParaRPr lang="en-IN" sz="1600" dirty="0"/>
        </a:p>
      </dgm:t>
    </dgm:pt>
    <dgm:pt modelId="{D83D6618-1D26-574B-80C6-D1E816C626FA}" type="parTrans" cxnId="{78A5B2AE-21C8-774E-9962-31C8C5B3A93B}">
      <dgm:prSet/>
      <dgm:spPr/>
      <dgm:t>
        <a:bodyPr/>
        <a:lstStyle/>
        <a:p>
          <a:endParaRPr lang="en-US"/>
        </a:p>
      </dgm:t>
    </dgm:pt>
    <dgm:pt modelId="{8FC1B904-BFD1-CA42-9284-17913319627F}" type="sibTrans" cxnId="{78A5B2AE-21C8-774E-9962-31C8C5B3A93B}">
      <dgm:prSet/>
      <dgm:spPr/>
      <dgm:t>
        <a:bodyPr/>
        <a:lstStyle/>
        <a:p>
          <a:endParaRPr lang="en-US"/>
        </a:p>
      </dgm:t>
    </dgm:pt>
    <dgm:pt modelId="{227DCB29-8F5F-5A47-914E-0F47CCAFF486}">
      <dgm:prSet custT="1"/>
      <dgm:spPr/>
      <dgm:t>
        <a:bodyPr/>
        <a:lstStyle/>
        <a:p>
          <a:r>
            <a:rPr lang="en-US" sz="1600" dirty="0"/>
            <a:t>Encryption </a:t>
          </a:r>
          <a:endParaRPr lang="en-IN" sz="1600" dirty="0"/>
        </a:p>
      </dgm:t>
    </dgm:pt>
    <dgm:pt modelId="{CA1AA965-0EC5-7D45-AD49-EE4947ABCA00}" type="parTrans" cxnId="{DE878DA3-D8FF-8349-9ABA-A11C4FD93CE0}">
      <dgm:prSet/>
      <dgm:spPr/>
      <dgm:t>
        <a:bodyPr/>
        <a:lstStyle/>
        <a:p>
          <a:endParaRPr lang="en-US"/>
        </a:p>
      </dgm:t>
    </dgm:pt>
    <dgm:pt modelId="{1B763358-B532-FE4C-B172-A5E40312365D}" type="sibTrans" cxnId="{DE878DA3-D8FF-8349-9ABA-A11C4FD93CE0}">
      <dgm:prSet/>
      <dgm:spPr/>
      <dgm:t>
        <a:bodyPr/>
        <a:lstStyle/>
        <a:p>
          <a:endParaRPr lang="en-US"/>
        </a:p>
      </dgm:t>
    </dgm:pt>
    <dgm:pt modelId="{CDE8E897-4AD9-0E40-9A70-EC1F29319860}" type="pres">
      <dgm:prSet presAssocID="{44794674-8CF6-884F-9A60-5A4CB0CDB091}" presName="Name0" presStyleCnt="0">
        <dgm:presLayoutVars>
          <dgm:chMax val="7"/>
          <dgm:chPref val="7"/>
          <dgm:dir/>
        </dgm:presLayoutVars>
      </dgm:prSet>
      <dgm:spPr/>
    </dgm:pt>
    <dgm:pt modelId="{F4A63C4E-4F03-C449-AF9A-A1A31E945FED}" type="pres">
      <dgm:prSet presAssocID="{44794674-8CF6-884F-9A60-5A4CB0CDB091}" presName="Name1" presStyleCnt="0"/>
      <dgm:spPr/>
    </dgm:pt>
    <dgm:pt modelId="{4E37D926-50D3-4846-B6D6-17CB094AC990}" type="pres">
      <dgm:prSet presAssocID="{44794674-8CF6-884F-9A60-5A4CB0CDB091}" presName="cycle" presStyleCnt="0"/>
      <dgm:spPr/>
    </dgm:pt>
    <dgm:pt modelId="{329A7D68-2F04-7E42-B54A-A20EAE984E8E}" type="pres">
      <dgm:prSet presAssocID="{44794674-8CF6-884F-9A60-5A4CB0CDB091}" presName="srcNode" presStyleLbl="node1" presStyleIdx="0" presStyleCnt="3"/>
      <dgm:spPr/>
    </dgm:pt>
    <dgm:pt modelId="{E2182D47-1524-B54F-98C5-6D59557444AF}" type="pres">
      <dgm:prSet presAssocID="{44794674-8CF6-884F-9A60-5A4CB0CDB091}" presName="conn" presStyleLbl="parChTrans1D2" presStyleIdx="0" presStyleCnt="1"/>
      <dgm:spPr/>
    </dgm:pt>
    <dgm:pt modelId="{866B9520-2E8C-6B49-A2FE-B7CD7488A4AB}" type="pres">
      <dgm:prSet presAssocID="{44794674-8CF6-884F-9A60-5A4CB0CDB091}" presName="extraNode" presStyleLbl="node1" presStyleIdx="0" presStyleCnt="3"/>
      <dgm:spPr/>
    </dgm:pt>
    <dgm:pt modelId="{413B3C45-8023-4C4D-8677-220003C852B0}" type="pres">
      <dgm:prSet presAssocID="{44794674-8CF6-884F-9A60-5A4CB0CDB091}" presName="dstNode" presStyleLbl="node1" presStyleIdx="0" presStyleCnt="3"/>
      <dgm:spPr/>
    </dgm:pt>
    <dgm:pt modelId="{DFE75293-1284-114B-8050-199A0821CABA}" type="pres">
      <dgm:prSet presAssocID="{EC3EA821-3209-744E-B7A7-3609F337ACF4}" presName="text_1" presStyleLbl="node1" presStyleIdx="0" presStyleCnt="3" custScaleX="102662" custScaleY="122154" custLinFactNeighborX="3180" custLinFactNeighborY="-24918">
        <dgm:presLayoutVars>
          <dgm:bulletEnabled val="1"/>
        </dgm:presLayoutVars>
      </dgm:prSet>
      <dgm:spPr/>
    </dgm:pt>
    <dgm:pt modelId="{5BB7969C-47C8-2348-9EBC-9F00B195B430}" type="pres">
      <dgm:prSet presAssocID="{EC3EA821-3209-744E-B7A7-3609F337ACF4}" presName="accent_1" presStyleCnt="0"/>
      <dgm:spPr/>
    </dgm:pt>
    <dgm:pt modelId="{797CB856-2A80-6644-8C7B-BAAF87FFFC3B}" type="pres">
      <dgm:prSet presAssocID="{EC3EA821-3209-744E-B7A7-3609F337ACF4}" presName="accentRepeatNode" presStyleLbl="solidFgAcc1" presStyleIdx="0" presStyleCnt="3"/>
      <dgm:spPr/>
    </dgm:pt>
    <dgm:pt modelId="{03AD9878-3ED9-314B-9CD3-58E860FCE1A8}" type="pres">
      <dgm:prSet presAssocID="{EE9E4E05-BE19-3B45-88B1-455E1585991B}" presName="text_2" presStyleLbl="node1" presStyleIdx="1" presStyleCnt="3" custScaleX="101308" custScaleY="143023" custLinFactNeighborX="1709" custLinFactNeighborY="-10463">
        <dgm:presLayoutVars>
          <dgm:bulletEnabled val="1"/>
        </dgm:presLayoutVars>
      </dgm:prSet>
      <dgm:spPr/>
    </dgm:pt>
    <dgm:pt modelId="{3FF0D65E-AEEC-554E-AF83-27E968FDA6B3}" type="pres">
      <dgm:prSet presAssocID="{EE9E4E05-BE19-3B45-88B1-455E1585991B}" presName="accent_2" presStyleCnt="0"/>
      <dgm:spPr/>
    </dgm:pt>
    <dgm:pt modelId="{FA77D18C-C6A1-EE40-983C-58FF150F2116}" type="pres">
      <dgm:prSet presAssocID="{EE9E4E05-BE19-3B45-88B1-455E1585991B}" presName="accentRepeatNode" presStyleLbl="solidFgAcc1" presStyleIdx="1" presStyleCnt="3"/>
      <dgm:spPr/>
    </dgm:pt>
    <dgm:pt modelId="{D0953337-55F1-0148-9C84-67392399EB21}" type="pres">
      <dgm:prSet presAssocID="{6E51AF4C-2EA2-1F43-9FCC-BF4495A3C539}" presName="text_3" presStyleLbl="node1" presStyleIdx="2" presStyleCnt="3" custScaleX="101216" custScaleY="123731" custLinFactNeighborX="1942" custLinFactNeighborY="11649">
        <dgm:presLayoutVars>
          <dgm:bulletEnabled val="1"/>
        </dgm:presLayoutVars>
      </dgm:prSet>
      <dgm:spPr/>
    </dgm:pt>
    <dgm:pt modelId="{F75613E9-FDBA-C74E-82C3-E8F7CC7574A9}" type="pres">
      <dgm:prSet presAssocID="{6E51AF4C-2EA2-1F43-9FCC-BF4495A3C539}" presName="accent_3" presStyleCnt="0"/>
      <dgm:spPr/>
    </dgm:pt>
    <dgm:pt modelId="{6919AAF6-450F-0F42-A99C-4E4F45DA0B29}" type="pres">
      <dgm:prSet presAssocID="{6E51AF4C-2EA2-1F43-9FCC-BF4495A3C539}" presName="accentRepeatNode" presStyleLbl="solidFgAcc1" presStyleIdx="2" presStyleCnt="3"/>
      <dgm:spPr/>
    </dgm:pt>
  </dgm:ptLst>
  <dgm:cxnLst>
    <dgm:cxn modelId="{3D9E0401-4D00-6F4D-9F31-8A33AD3FDDBB}" type="presOf" srcId="{ABE3D2A5-AC46-7B4C-B698-D759BF6CD1CC}" destId="{03AD9878-3ED9-314B-9CD3-58E860FCE1A8}" srcOrd="0" destOrd="1" presId="urn:microsoft.com/office/officeart/2008/layout/VerticalCurvedList"/>
    <dgm:cxn modelId="{2F00F416-4853-5E4B-9089-B22112DA20C2}" type="presOf" srcId="{227DCB29-8F5F-5A47-914E-0F47CCAFF486}" destId="{D0953337-55F1-0148-9C84-67392399EB21}" srcOrd="0" destOrd="3" presId="urn:microsoft.com/office/officeart/2008/layout/VerticalCurvedList"/>
    <dgm:cxn modelId="{5EA75737-0867-C149-B2B4-E59CB7C25210}" srcId="{EC3EA821-3209-744E-B7A7-3609F337ACF4}" destId="{F24442E5-F759-D442-982B-D8C1F41A9A3E}" srcOrd="0" destOrd="0" parTransId="{13CF45DF-E267-7D46-BE37-C50E8949BE2A}" sibTransId="{6B3A797B-18EF-AD44-AC64-981205554ACD}"/>
    <dgm:cxn modelId="{94EBE73E-E2FA-EB42-B47B-94F703C9F88B}" srcId="{EC3EA821-3209-744E-B7A7-3609F337ACF4}" destId="{19EF2142-528D-1C42-8C14-C184567B1D43}" srcOrd="1" destOrd="0" parTransId="{059DA567-9C51-104A-A213-83CE14FBCC78}" sibTransId="{5AC3B23E-729A-1444-821E-A9EE917AF5B1}"/>
    <dgm:cxn modelId="{6B817E49-D43F-C94B-99DC-286AC3DC933A}" srcId="{44794674-8CF6-884F-9A60-5A4CB0CDB091}" destId="{6E51AF4C-2EA2-1F43-9FCC-BF4495A3C539}" srcOrd="2" destOrd="0" parTransId="{45861CF5-1D6A-944C-8CE1-73DF47FC6640}" sibTransId="{59F2AE3F-6BC1-BF45-96F7-E13E0AFBDD71}"/>
    <dgm:cxn modelId="{9FF0DE69-6DD1-DE49-817B-B447FDC9F873}" type="presOf" srcId="{6E51AF4C-2EA2-1F43-9FCC-BF4495A3C539}" destId="{D0953337-55F1-0148-9C84-67392399EB21}" srcOrd="0" destOrd="0" presId="urn:microsoft.com/office/officeart/2008/layout/VerticalCurvedList"/>
    <dgm:cxn modelId="{B0696F6A-8CEB-4141-8EA8-DE733A48427A}" type="presOf" srcId="{8853220C-26AE-ED47-90F1-0D35B65F575F}" destId="{03AD9878-3ED9-314B-9CD3-58E860FCE1A8}" srcOrd="0" destOrd="2" presId="urn:microsoft.com/office/officeart/2008/layout/VerticalCurvedList"/>
    <dgm:cxn modelId="{1D3ED472-4E1E-8D4F-97D1-92EE86106261}" type="presOf" srcId="{F8C4546D-75A6-F947-9849-88A3BFE3EBF3}" destId="{D0953337-55F1-0148-9C84-67392399EB21}" srcOrd="0" destOrd="2" presId="urn:microsoft.com/office/officeart/2008/layout/VerticalCurvedList"/>
    <dgm:cxn modelId="{E85D147D-E583-864E-8985-2531EFE44610}" type="presOf" srcId="{6B3A797B-18EF-AD44-AC64-981205554ACD}" destId="{E2182D47-1524-B54F-98C5-6D59557444AF}" srcOrd="0" destOrd="0" presId="urn:microsoft.com/office/officeart/2008/layout/VerticalCurvedList"/>
    <dgm:cxn modelId="{39D62182-18DA-8547-9E55-CC921655D5D1}" srcId="{EE9E4E05-BE19-3B45-88B1-455E1585991B}" destId="{8853220C-26AE-ED47-90F1-0D35B65F575F}" srcOrd="1" destOrd="0" parTransId="{3AEF353D-27CE-904D-A64C-3EE6F582D438}" sibTransId="{983277D8-CD15-FB4C-A515-B4CFD52C04BB}"/>
    <dgm:cxn modelId="{DDB36E8D-12A9-4F4F-B008-D3C3DDF2CD68}" srcId="{6E51AF4C-2EA2-1F43-9FCC-BF4495A3C539}" destId="{4A75869F-7251-5E43-B222-81071E2C1427}" srcOrd="0" destOrd="0" parTransId="{2560DFF0-8C12-AC49-A1D6-212157C7FB61}" sibTransId="{14263206-C077-6547-932D-030B1145D4E6}"/>
    <dgm:cxn modelId="{DE878DA3-D8FF-8349-9ABA-A11C4FD93CE0}" srcId="{6E51AF4C-2EA2-1F43-9FCC-BF4495A3C539}" destId="{227DCB29-8F5F-5A47-914E-0F47CCAFF486}" srcOrd="2" destOrd="0" parTransId="{CA1AA965-0EC5-7D45-AD49-EE4947ABCA00}" sibTransId="{1B763358-B532-FE4C-B172-A5E40312365D}"/>
    <dgm:cxn modelId="{0C8A02A5-71BC-ED40-A71C-B7A3C25D7487}" type="presOf" srcId="{4A75869F-7251-5E43-B222-81071E2C1427}" destId="{D0953337-55F1-0148-9C84-67392399EB21}" srcOrd="0" destOrd="1" presId="urn:microsoft.com/office/officeart/2008/layout/VerticalCurvedList"/>
    <dgm:cxn modelId="{78A5B2AE-21C8-774E-9962-31C8C5B3A93B}" srcId="{6E51AF4C-2EA2-1F43-9FCC-BF4495A3C539}" destId="{F8C4546D-75A6-F947-9849-88A3BFE3EBF3}" srcOrd="1" destOrd="0" parTransId="{D83D6618-1D26-574B-80C6-D1E816C626FA}" sibTransId="{8FC1B904-BFD1-CA42-9284-17913319627F}"/>
    <dgm:cxn modelId="{32C286B2-FE8D-6D4D-9321-61EADED25F17}" type="presOf" srcId="{EC3EA821-3209-744E-B7A7-3609F337ACF4}" destId="{DFE75293-1284-114B-8050-199A0821CABA}" srcOrd="0" destOrd="0" presId="urn:microsoft.com/office/officeart/2008/layout/VerticalCurvedList"/>
    <dgm:cxn modelId="{6C4989B4-B810-A048-BAA7-86D1CFAB840D}" type="presOf" srcId="{19EF2142-528D-1C42-8C14-C184567B1D43}" destId="{DFE75293-1284-114B-8050-199A0821CABA}" srcOrd="0" destOrd="2" presId="urn:microsoft.com/office/officeart/2008/layout/VerticalCurvedList"/>
    <dgm:cxn modelId="{697748B7-7666-BE4D-BD3F-262AD3E61070}" type="presOf" srcId="{F24442E5-F759-D442-982B-D8C1F41A9A3E}" destId="{DFE75293-1284-114B-8050-199A0821CABA}" srcOrd="0" destOrd="1" presId="urn:microsoft.com/office/officeart/2008/layout/VerticalCurvedList"/>
    <dgm:cxn modelId="{FB7C45B8-95C3-BF46-BE60-E4AFA6FB2C0C}" srcId="{44794674-8CF6-884F-9A60-5A4CB0CDB091}" destId="{EE9E4E05-BE19-3B45-88B1-455E1585991B}" srcOrd="1" destOrd="0" parTransId="{07660894-6A77-3B4F-8BA4-AB8C5C7F3CF9}" sibTransId="{444A7A74-0801-4548-8BBB-526B545E4654}"/>
    <dgm:cxn modelId="{7845FCBD-CF50-0D4A-93C5-7C20401B9F1A}" type="presOf" srcId="{03A18CBF-2477-AF4F-8633-254F7D53FAA7}" destId="{03AD9878-3ED9-314B-9CD3-58E860FCE1A8}" srcOrd="0" destOrd="3" presId="urn:microsoft.com/office/officeart/2008/layout/VerticalCurvedList"/>
    <dgm:cxn modelId="{8B4A1CC4-4F44-444A-BE95-2C9559A01A89}" type="presOf" srcId="{EE9E4E05-BE19-3B45-88B1-455E1585991B}" destId="{03AD9878-3ED9-314B-9CD3-58E860FCE1A8}" srcOrd="0" destOrd="0" presId="urn:microsoft.com/office/officeart/2008/layout/VerticalCurvedList"/>
    <dgm:cxn modelId="{C0A5FFCE-D4B3-8E4B-BDE9-437DA3714C4D}" type="presOf" srcId="{54433900-2D59-2B47-A6AE-71D071F88B64}" destId="{DFE75293-1284-114B-8050-199A0821CABA}" srcOrd="0" destOrd="3" presId="urn:microsoft.com/office/officeart/2008/layout/VerticalCurvedList"/>
    <dgm:cxn modelId="{C6D55BD5-2CAA-6340-A1EE-79A5F4A41CC8}" srcId="{EE9E4E05-BE19-3B45-88B1-455E1585991B}" destId="{03A18CBF-2477-AF4F-8633-254F7D53FAA7}" srcOrd="2" destOrd="0" parTransId="{DA864C68-2574-7F40-B4DF-5DD28A16B851}" sibTransId="{B297F371-790F-8541-8252-E58E102EE298}"/>
    <dgm:cxn modelId="{6379EDD5-E6B8-BF47-8DCA-8FDEA1741706}" type="presOf" srcId="{44794674-8CF6-884F-9A60-5A4CB0CDB091}" destId="{CDE8E897-4AD9-0E40-9A70-EC1F29319860}" srcOrd="0" destOrd="0" presId="urn:microsoft.com/office/officeart/2008/layout/VerticalCurvedList"/>
    <dgm:cxn modelId="{E5D324DC-2F41-9143-871F-F05D46CC845F}" srcId="{44794674-8CF6-884F-9A60-5A4CB0CDB091}" destId="{EC3EA821-3209-744E-B7A7-3609F337ACF4}" srcOrd="0" destOrd="0" parTransId="{292DCFA9-EDEB-644B-9E6A-F113C8CDC11B}" sibTransId="{B6DCBBCA-BC9D-C04C-BD6C-4E67D892DE93}"/>
    <dgm:cxn modelId="{90B1FFF1-7527-9244-ACC0-99B6FA12477E}" srcId="{EE9E4E05-BE19-3B45-88B1-455E1585991B}" destId="{ABE3D2A5-AC46-7B4C-B698-D759BF6CD1CC}" srcOrd="0" destOrd="0" parTransId="{A2CC7837-1524-6743-8181-9AD13AE00209}" sibTransId="{704E8A25-223F-2A48-930E-743B328ADB26}"/>
    <dgm:cxn modelId="{C4D752FD-5337-C842-9FCA-205F291EDBA1}" srcId="{EC3EA821-3209-744E-B7A7-3609F337ACF4}" destId="{54433900-2D59-2B47-A6AE-71D071F88B64}" srcOrd="2" destOrd="0" parTransId="{2DD53F54-C0DE-854A-B921-AA08C905E2B5}" sibTransId="{7752A002-715D-4A43-85E5-A345478147B9}"/>
    <dgm:cxn modelId="{961CF1B9-661E-1842-A346-8B1AE39A6F9A}" type="presParOf" srcId="{CDE8E897-4AD9-0E40-9A70-EC1F29319860}" destId="{F4A63C4E-4F03-C449-AF9A-A1A31E945FED}" srcOrd="0" destOrd="0" presId="urn:microsoft.com/office/officeart/2008/layout/VerticalCurvedList"/>
    <dgm:cxn modelId="{A1CE2E22-3B7E-BE4C-A6F3-6A53C562877F}" type="presParOf" srcId="{F4A63C4E-4F03-C449-AF9A-A1A31E945FED}" destId="{4E37D926-50D3-4846-B6D6-17CB094AC990}" srcOrd="0" destOrd="0" presId="urn:microsoft.com/office/officeart/2008/layout/VerticalCurvedList"/>
    <dgm:cxn modelId="{9FAE6EC0-5F59-3648-984E-93E315561734}" type="presParOf" srcId="{4E37D926-50D3-4846-B6D6-17CB094AC990}" destId="{329A7D68-2F04-7E42-B54A-A20EAE984E8E}" srcOrd="0" destOrd="0" presId="urn:microsoft.com/office/officeart/2008/layout/VerticalCurvedList"/>
    <dgm:cxn modelId="{A7302B15-9D69-0C42-B72D-1A96B806A114}" type="presParOf" srcId="{4E37D926-50D3-4846-B6D6-17CB094AC990}" destId="{E2182D47-1524-B54F-98C5-6D59557444AF}" srcOrd="1" destOrd="0" presId="urn:microsoft.com/office/officeart/2008/layout/VerticalCurvedList"/>
    <dgm:cxn modelId="{5580F251-448E-4848-9E49-87827BFCF8B7}" type="presParOf" srcId="{4E37D926-50D3-4846-B6D6-17CB094AC990}" destId="{866B9520-2E8C-6B49-A2FE-B7CD7488A4AB}" srcOrd="2" destOrd="0" presId="urn:microsoft.com/office/officeart/2008/layout/VerticalCurvedList"/>
    <dgm:cxn modelId="{FA3CE5F9-AAD8-AE4C-AAFB-0015BA8180ED}" type="presParOf" srcId="{4E37D926-50D3-4846-B6D6-17CB094AC990}" destId="{413B3C45-8023-4C4D-8677-220003C852B0}" srcOrd="3" destOrd="0" presId="urn:microsoft.com/office/officeart/2008/layout/VerticalCurvedList"/>
    <dgm:cxn modelId="{34E4026B-50CF-1346-B2C2-67512DDA5F31}" type="presParOf" srcId="{F4A63C4E-4F03-C449-AF9A-A1A31E945FED}" destId="{DFE75293-1284-114B-8050-199A0821CABA}" srcOrd="1" destOrd="0" presId="urn:microsoft.com/office/officeart/2008/layout/VerticalCurvedList"/>
    <dgm:cxn modelId="{3D8AD0C3-3BC3-8244-AE42-8DB3F68B06D3}" type="presParOf" srcId="{F4A63C4E-4F03-C449-AF9A-A1A31E945FED}" destId="{5BB7969C-47C8-2348-9EBC-9F00B195B430}" srcOrd="2" destOrd="0" presId="urn:microsoft.com/office/officeart/2008/layout/VerticalCurvedList"/>
    <dgm:cxn modelId="{BE329C5B-33AE-8C4A-A752-4357D05D6D5C}" type="presParOf" srcId="{5BB7969C-47C8-2348-9EBC-9F00B195B430}" destId="{797CB856-2A80-6644-8C7B-BAAF87FFFC3B}" srcOrd="0" destOrd="0" presId="urn:microsoft.com/office/officeart/2008/layout/VerticalCurvedList"/>
    <dgm:cxn modelId="{1D142BD5-AFBC-D041-8584-E1ED9AA3F4A3}" type="presParOf" srcId="{F4A63C4E-4F03-C449-AF9A-A1A31E945FED}" destId="{03AD9878-3ED9-314B-9CD3-58E860FCE1A8}" srcOrd="3" destOrd="0" presId="urn:microsoft.com/office/officeart/2008/layout/VerticalCurvedList"/>
    <dgm:cxn modelId="{1428B3F6-DECF-A94C-BC7D-EA3B8C04FD8E}" type="presParOf" srcId="{F4A63C4E-4F03-C449-AF9A-A1A31E945FED}" destId="{3FF0D65E-AEEC-554E-AF83-27E968FDA6B3}" srcOrd="4" destOrd="0" presId="urn:microsoft.com/office/officeart/2008/layout/VerticalCurvedList"/>
    <dgm:cxn modelId="{B6A19B47-7A16-814A-BE84-76A9A1476BC9}" type="presParOf" srcId="{3FF0D65E-AEEC-554E-AF83-27E968FDA6B3}" destId="{FA77D18C-C6A1-EE40-983C-58FF150F2116}" srcOrd="0" destOrd="0" presId="urn:microsoft.com/office/officeart/2008/layout/VerticalCurvedList"/>
    <dgm:cxn modelId="{E204C42C-55D5-D147-9332-11CC5B6F3603}" type="presParOf" srcId="{F4A63C4E-4F03-C449-AF9A-A1A31E945FED}" destId="{D0953337-55F1-0148-9C84-67392399EB21}" srcOrd="5" destOrd="0" presId="urn:microsoft.com/office/officeart/2008/layout/VerticalCurvedList"/>
    <dgm:cxn modelId="{67B5DBC5-E602-BE48-A8B0-C1CE6ACEB987}" type="presParOf" srcId="{F4A63C4E-4F03-C449-AF9A-A1A31E945FED}" destId="{F75613E9-FDBA-C74E-82C3-E8F7CC7574A9}" srcOrd="6" destOrd="0" presId="urn:microsoft.com/office/officeart/2008/layout/VerticalCurvedList"/>
    <dgm:cxn modelId="{7F5CB17C-052D-C942-823B-28D46618C415}" type="presParOf" srcId="{F75613E9-FDBA-C74E-82C3-E8F7CC7574A9}" destId="{6919AAF6-450F-0F42-A99C-4E4F45DA0B2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287651-9F11-4DE1-A764-CDE50152FE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194471E-FA01-4DF5-BE16-9F5086289AE1}">
      <dgm:prSet custT="1"/>
      <dgm:spPr/>
      <dgm:t>
        <a:bodyPr/>
        <a:lstStyle/>
        <a:p>
          <a:r>
            <a:rPr lang="en-US" sz="4800" b="1" dirty="0">
              <a:solidFill>
                <a:srgbClr val="C00000"/>
              </a:solidFill>
            </a:rPr>
            <a:t>Resiliency &amp; Efficiency </a:t>
          </a:r>
        </a:p>
      </dgm:t>
    </dgm:pt>
    <dgm:pt modelId="{D96D89FA-4BAC-494C-ADF7-6A7192F4CC29}" type="parTrans" cxnId="{0B7A1040-B092-4C90-8806-988C30B3146C}">
      <dgm:prSet/>
      <dgm:spPr/>
      <dgm:t>
        <a:bodyPr/>
        <a:lstStyle/>
        <a:p>
          <a:endParaRPr lang="en-US"/>
        </a:p>
      </dgm:t>
    </dgm:pt>
    <dgm:pt modelId="{C2E83FD3-3789-4565-81BD-CB628792EED0}" type="sibTrans" cxnId="{0B7A1040-B092-4C90-8806-988C30B3146C}">
      <dgm:prSet/>
      <dgm:spPr/>
      <dgm:t>
        <a:bodyPr/>
        <a:lstStyle/>
        <a:p>
          <a:endParaRPr lang="en-US"/>
        </a:p>
      </dgm:t>
    </dgm:pt>
    <dgm:pt modelId="{5CECA3F1-7F75-4367-8F59-963CF4AC3894}">
      <dgm:prSet custT="1"/>
      <dgm:spPr/>
      <dgm:t>
        <a:bodyPr/>
        <a:lstStyle/>
        <a:p>
          <a:r>
            <a:rPr lang="en-US" sz="3500" dirty="0"/>
            <a:t>Traffic Control</a:t>
          </a:r>
        </a:p>
      </dgm:t>
    </dgm:pt>
    <dgm:pt modelId="{D98731FF-3AA7-4708-9120-4F867EB04723}" type="parTrans" cxnId="{5B0D8F7A-313C-4C4C-B090-AA7091BCA8EB}">
      <dgm:prSet/>
      <dgm:spPr/>
      <dgm:t>
        <a:bodyPr/>
        <a:lstStyle/>
        <a:p>
          <a:endParaRPr lang="en-US"/>
        </a:p>
      </dgm:t>
    </dgm:pt>
    <dgm:pt modelId="{029F9525-ECDD-4F44-98CC-37F221556A41}" type="sibTrans" cxnId="{5B0D8F7A-313C-4C4C-B090-AA7091BCA8EB}">
      <dgm:prSet/>
      <dgm:spPr/>
      <dgm:t>
        <a:bodyPr/>
        <a:lstStyle/>
        <a:p>
          <a:endParaRPr lang="en-US"/>
        </a:p>
      </dgm:t>
    </dgm:pt>
    <dgm:pt modelId="{C850AB5C-3C02-4C29-91AB-ADC6CDFFDEF2}">
      <dgm:prSet custT="1"/>
      <dgm:spPr/>
      <dgm:t>
        <a:bodyPr/>
        <a:lstStyle/>
        <a:p>
          <a:r>
            <a:rPr lang="en-US" sz="3800" dirty="0"/>
            <a:t>Policy Enforcement </a:t>
          </a:r>
        </a:p>
      </dgm:t>
    </dgm:pt>
    <dgm:pt modelId="{8E9475E3-891A-4D5C-9439-BE20239AE362}" type="parTrans" cxnId="{776E431F-DD7E-4D1B-B947-BBEF706A4C91}">
      <dgm:prSet/>
      <dgm:spPr/>
      <dgm:t>
        <a:bodyPr/>
        <a:lstStyle/>
        <a:p>
          <a:endParaRPr lang="en-US"/>
        </a:p>
      </dgm:t>
    </dgm:pt>
    <dgm:pt modelId="{7CABA659-31AE-4E6E-8F09-2A2A3B6098A1}" type="sibTrans" cxnId="{776E431F-DD7E-4D1B-B947-BBEF706A4C91}">
      <dgm:prSet/>
      <dgm:spPr/>
      <dgm:t>
        <a:bodyPr/>
        <a:lstStyle/>
        <a:p>
          <a:endParaRPr lang="en-US"/>
        </a:p>
      </dgm:t>
    </dgm:pt>
    <dgm:pt modelId="{CC32FD22-050F-2F47-B100-FBEF9E84CAF7}" type="pres">
      <dgm:prSet presAssocID="{41287651-9F11-4DE1-A764-CDE50152FEAA}" presName="linear" presStyleCnt="0">
        <dgm:presLayoutVars>
          <dgm:animLvl val="lvl"/>
          <dgm:resizeHandles val="exact"/>
        </dgm:presLayoutVars>
      </dgm:prSet>
      <dgm:spPr/>
    </dgm:pt>
    <dgm:pt modelId="{F408D279-A11A-B74E-AD28-7765AB1B062A}" type="pres">
      <dgm:prSet presAssocID="{5194471E-FA01-4DF5-BE16-9F5086289AE1}" presName="parentText" presStyleLbl="node1" presStyleIdx="0" presStyleCnt="3" custScaleY="116177">
        <dgm:presLayoutVars>
          <dgm:chMax val="0"/>
          <dgm:bulletEnabled val="1"/>
        </dgm:presLayoutVars>
      </dgm:prSet>
      <dgm:spPr/>
    </dgm:pt>
    <dgm:pt modelId="{BCBE33B3-4803-7447-B7C1-607A3DDDA1FF}" type="pres">
      <dgm:prSet presAssocID="{C2E83FD3-3789-4565-81BD-CB628792EED0}" presName="spacer" presStyleCnt="0"/>
      <dgm:spPr/>
    </dgm:pt>
    <dgm:pt modelId="{C65A5EC4-B060-824F-9F13-2B9EC9FCD995}" type="pres">
      <dgm:prSet presAssocID="{5CECA3F1-7F75-4367-8F59-963CF4AC3894}" presName="parentText" presStyleLbl="node1" presStyleIdx="1" presStyleCnt="3">
        <dgm:presLayoutVars>
          <dgm:chMax val="0"/>
          <dgm:bulletEnabled val="1"/>
        </dgm:presLayoutVars>
      </dgm:prSet>
      <dgm:spPr/>
    </dgm:pt>
    <dgm:pt modelId="{AD9AC523-BEA5-084A-B753-994C6678A543}" type="pres">
      <dgm:prSet presAssocID="{029F9525-ECDD-4F44-98CC-37F221556A41}" presName="spacer" presStyleCnt="0"/>
      <dgm:spPr/>
    </dgm:pt>
    <dgm:pt modelId="{EA8C7C2F-7E77-1E4A-9252-08EA1C83E238}" type="pres">
      <dgm:prSet presAssocID="{C850AB5C-3C02-4C29-91AB-ADC6CDFFDEF2}" presName="parentText" presStyleLbl="node1" presStyleIdx="2" presStyleCnt="3" custLinFactNeighborX="-1170" custLinFactNeighborY="6784">
        <dgm:presLayoutVars>
          <dgm:chMax val="0"/>
          <dgm:bulletEnabled val="1"/>
        </dgm:presLayoutVars>
      </dgm:prSet>
      <dgm:spPr/>
    </dgm:pt>
  </dgm:ptLst>
  <dgm:cxnLst>
    <dgm:cxn modelId="{776E431F-DD7E-4D1B-B947-BBEF706A4C91}" srcId="{41287651-9F11-4DE1-A764-CDE50152FEAA}" destId="{C850AB5C-3C02-4C29-91AB-ADC6CDFFDEF2}" srcOrd="2" destOrd="0" parTransId="{8E9475E3-891A-4D5C-9439-BE20239AE362}" sibTransId="{7CABA659-31AE-4E6E-8F09-2A2A3B6098A1}"/>
    <dgm:cxn modelId="{3527FF31-B747-2444-B777-8E016BD92CA0}" type="presOf" srcId="{41287651-9F11-4DE1-A764-CDE50152FEAA}" destId="{CC32FD22-050F-2F47-B100-FBEF9E84CAF7}" srcOrd="0" destOrd="0" presId="urn:microsoft.com/office/officeart/2005/8/layout/vList2"/>
    <dgm:cxn modelId="{0B7A1040-B092-4C90-8806-988C30B3146C}" srcId="{41287651-9F11-4DE1-A764-CDE50152FEAA}" destId="{5194471E-FA01-4DF5-BE16-9F5086289AE1}" srcOrd="0" destOrd="0" parTransId="{D96D89FA-4BAC-494C-ADF7-6A7192F4CC29}" sibTransId="{C2E83FD3-3789-4565-81BD-CB628792EED0}"/>
    <dgm:cxn modelId="{5B0D8F7A-313C-4C4C-B090-AA7091BCA8EB}" srcId="{41287651-9F11-4DE1-A764-CDE50152FEAA}" destId="{5CECA3F1-7F75-4367-8F59-963CF4AC3894}" srcOrd="1" destOrd="0" parTransId="{D98731FF-3AA7-4708-9120-4F867EB04723}" sibTransId="{029F9525-ECDD-4F44-98CC-37F221556A41}"/>
    <dgm:cxn modelId="{6E4288C7-9953-5740-BA19-D05EEED0ACEC}" type="presOf" srcId="{5194471E-FA01-4DF5-BE16-9F5086289AE1}" destId="{F408D279-A11A-B74E-AD28-7765AB1B062A}" srcOrd="0" destOrd="0" presId="urn:microsoft.com/office/officeart/2005/8/layout/vList2"/>
    <dgm:cxn modelId="{16F3E9C7-9CD0-524B-A1F3-8437E2DA4CDE}" type="presOf" srcId="{5CECA3F1-7F75-4367-8F59-963CF4AC3894}" destId="{C65A5EC4-B060-824F-9F13-2B9EC9FCD995}" srcOrd="0" destOrd="0" presId="urn:microsoft.com/office/officeart/2005/8/layout/vList2"/>
    <dgm:cxn modelId="{0A9B6FEA-2EBF-1446-8446-E8F03C79573D}" type="presOf" srcId="{C850AB5C-3C02-4C29-91AB-ADC6CDFFDEF2}" destId="{EA8C7C2F-7E77-1E4A-9252-08EA1C83E238}" srcOrd="0" destOrd="0" presId="urn:microsoft.com/office/officeart/2005/8/layout/vList2"/>
    <dgm:cxn modelId="{2362A69C-4F8F-3C47-AC6E-55DE4C3E4B22}" type="presParOf" srcId="{CC32FD22-050F-2F47-B100-FBEF9E84CAF7}" destId="{F408D279-A11A-B74E-AD28-7765AB1B062A}" srcOrd="0" destOrd="0" presId="urn:microsoft.com/office/officeart/2005/8/layout/vList2"/>
    <dgm:cxn modelId="{2F9DFE1B-3078-2949-9E56-AD596A398ED9}" type="presParOf" srcId="{CC32FD22-050F-2F47-B100-FBEF9E84CAF7}" destId="{BCBE33B3-4803-7447-B7C1-607A3DDDA1FF}" srcOrd="1" destOrd="0" presId="urn:microsoft.com/office/officeart/2005/8/layout/vList2"/>
    <dgm:cxn modelId="{5B95D23B-55BE-A442-8C0F-3CF2AA3DE07C}" type="presParOf" srcId="{CC32FD22-050F-2F47-B100-FBEF9E84CAF7}" destId="{C65A5EC4-B060-824F-9F13-2B9EC9FCD995}" srcOrd="2" destOrd="0" presId="urn:microsoft.com/office/officeart/2005/8/layout/vList2"/>
    <dgm:cxn modelId="{0E155DF6-7850-FD47-A3F2-BADCC2231D40}" type="presParOf" srcId="{CC32FD22-050F-2F47-B100-FBEF9E84CAF7}" destId="{AD9AC523-BEA5-084A-B753-994C6678A543}" srcOrd="3" destOrd="0" presId="urn:microsoft.com/office/officeart/2005/8/layout/vList2"/>
    <dgm:cxn modelId="{10B07B41-6992-9540-89D8-A59DDFCB5EBD}" type="presParOf" srcId="{CC32FD22-050F-2F47-B100-FBEF9E84CAF7}" destId="{EA8C7C2F-7E77-1E4A-9252-08EA1C83E2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DEC8A4B-070F-41C4-9ACC-D5B8C3FE9A9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CAD3933-2CE9-4052-AE77-90FA52F42A22}">
      <dgm:prSet/>
      <dgm:spPr/>
      <dgm:t>
        <a:bodyPr/>
        <a:lstStyle/>
        <a:p>
          <a:pPr>
            <a:lnSpc>
              <a:spcPct val="100000"/>
            </a:lnSpc>
          </a:pPr>
          <a:r>
            <a:rPr lang="en-US"/>
            <a:t>Artificially rejected requests  </a:t>
          </a:r>
        </a:p>
      </dgm:t>
    </dgm:pt>
    <dgm:pt modelId="{FC62FB63-559E-4CA5-A178-71E17AC9EA3C}" type="parTrans" cxnId="{32BD5F7E-35E1-4699-ABB0-7EE6C954719E}">
      <dgm:prSet/>
      <dgm:spPr/>
      <dgm:t>
        <a:bodyPr/>
        <a:lstStyle/>
        <a:p>
          <a:endParaRPr lang="en-US"/>
        </a:p>
      </dgm:t>
    </dgm:pt>
    <dgm:pt modelId="{E032E44A-5CF5-46BD-9842-48122B1F2A5E}" type="sibTrans" cxnId="{32BD5F7E-35E1-4699-ABB0-7EE6C954719E}">
      <dgm:prSet/>
      <dgm:spPr/>
      <dgm:t>
        <a:bodyPr/>
        <a:lstStyle/>
        <a:p>
          <a:pPr>
            <a:lnSpc>
              <a:spcPct val="100000"/>
            </a:lnSpc>
          </a:pPr>
          <a:endParaRPr lang="en-US"/>
        </a:p>
      </dgm:t>
    </dgm:pt>
    <dgm:pt modelId="{4FCA555D-BA66-4A3A-AB2C-9DE954176F01}">
      <dgm:prSet/>
      <dgm:spPr/>
      <dgm:t>
        <a:bodyPr/>
        <a:lstStyle/>
        <a:p>
          <a:pPr>
            <a:lnSpc>
              <a:spcPct val="100000"/>
            </a:lnSpc>
          </a:pPr>
          <a:r>
            <a:rPr lang="en-US"/>
            <a:t>Artificially induced timeouts</a:t>
          </a:r>
        </a:p>
      </dgm:t>
    </dgm:pt>
    <dgm:pt modelId="{98C9A00C-B217-4256-8229-3DF90B0787D4}" type="parTrans" cxnId="{AB48E03A-B3EA-4863-8454-D0342451B613}">
      <dgm:prSet/>
      <dgm:spPr/>
      <dgm:t>
        <a:bodyPr/>
        <a:lstStyle/>
        <a:p>
          <a:endParaRPr lang="en-US"/>
        </a:p>
      </dgm:t>
    </dgm:pt>
    <dgm:pt modelId="{1D36D538-42D7-4A0B-AC9A-30456C1C4063}" type="sibTrans" cxnId="{AB48E03A-B3EA-4863-8454-D0342451B613}">
      <dgm:prSet/>
      <dgm:spPr/>
      <dgm:t>
        <a:bodyPr/>
        <a:lstStyle/>
        <a:p>
          <a:pPr>
            <a:lnSpc>
              <a:spcPct val="100000"/>
            </a:lnSpc>
          </a:pPr>
          <a:endParaRPr lang="en-US"/>
        </a:p>
      </dgm:t>
    </dgm:pt>
    <dgm:pt modelId="{25CF6AD5-E4B5-4B79-862D-9D8CDCBC3429}">
      <dgm:prSet/>
      <dgm:spPr/>
      <dgm:t>
        <a:bodyPr/>
        <a:lstStyle/>
        <a:p>
          <a:pPr>
            <a:lnSpc>
              <a:spcPct val="100000"/>
            </a:lnSpc>
          </a:pPr>
          <a:r>
            <a:rPr lang="en-US"/>
            <a:t>Introduce 5 second delays in 10% of requests</a:t>
          </a:r>
        </a:p>
      </dgm:t>
    </dgm:pt>
    <dgm:pt modelId="{44E38836-9BBF-418D-82FB-E906D609D71D}" type="parTrans" cxnId="{84BCB191-DCDF-4CE8-B4B6-F4FE8C543746}">
      <dgm:prSet/>
      <dgm:spPr/>
      <dgm:t>
        <a:bodyPr/>
        <a:lstStyle/>
        <a:p>
          <a:endParaRPr lang="en-US"/>
        </a:p>
      </dgm:t>
    </dgm:pt>
    <dgm:pt modelId="{21CAD1AF-7B77-47C9-AC30-D59D701409FB}" type="sibTrans" cxnId="{84BCB191-DCDF-4CE8-B4B6-F4FE8C543746}">
      <dgm:prSet/>
      <dgm:spPr/>
      <dgm:t>
        <a:bodyPr/>
        <a:lstStyle/>
        <a:p>
          <a:pPr>
            <a:lnSpc>
              <a:spcPct val="100000"/>
            </a:lnSpc>
          </a:pPr>
          <a:endParaRPr lang="en-US"/>
        </a:p>
      </dgm:t>
    </dgm:pt>
    <dgm:pt modelId="{960F1931-D087-4629-8A75-3A2EC224F8D9}">
      <dgm:prSet/>
      <dgm:spPr/>
      <dgm:t>
        <a:bodyPr/>
        <a:lstStyle/>
        <a:p>
          <a:pPr>
            <a:lnSpc>
              <a:spcPct val="100000"/>
            </a:lnSpc>
          </a:pPr>
          <a:r>
            <a:rPr lang="en-US"/>
            <a:t>Return HTTP 400 err for 5% of requests</a:t>
          </a:r>
        </a:p>
      </dgm:t>
    </dgm:pt>
    <dgm:pt modelId="{C2781897-1DAC-4925-BD00-554A39BFEEC7}" type="parTrans" cxnId="{8965789E-53F4-4CAF-8C04-F3EE8E7ABCD0}">
      <dgm:prSet/>
      <dgm:spPr/>
      <dgm:t>
        <a:bodyPr/>
        <a:lstStyle/>
        <a:p>
          <a:endParaRPr lang="en-US"/>
        </a:p>
      </dgm:t>
    </dgm:pt>
    <dgm:pt modelId="{BE610E8A-BBCF-4D87-BC7C-42CAEF5F468F}" type="sibTrans" cxnId="{8965789E-53F4-4CAF-8C04-F3EE8E7ABCD0}">
      <dgm:prSet/>
      <dgm:spPr/>
      <dgm:t>
        <a:bodyPr/>
        <a:lstStyle/>
        <a:p>
          <a:pPr>
            <a:lnSpc>
              <a:spcPct val="100000"/>
            </a:lnSpc>
          </a:pPr>
          <a:endParaRPr lang="en-US"/>
        </a:p>
      </dgm:t>
    </dgm:pt>
    <dgm:pt modelId="{C86F1AEE-A748-4909-A2A7-8047ADEF360C}">
      <dgm:prSet/>
      <dgm:spPr/>
      <dgm:t>
        <a:bodyPr/>
        <a:lstStyle/>
        <a:p>
          <a:pPr>
            <a:lnSpc>
              <a:spcPct val="100000"/>
            </a:lnSpc>
          </a:pPr>
          <a:r>
            <a:rPr lang="en-US"/>
            <a:t>Limit Max connections to 100</a:t>
          </a:r>
        </a:p>
      </dgm:t>
    </dgm:pt>
    <dgm:pt modelId="{E2E60D28-9084-4A17-9044-C17B4ED3C48D}" type="parTrans" cxnId="{25FC3AD8-55C4-4FCE-898C-7501DCBDBF71}">
      <dgm:prSet/>
      <dgm:spPr/>
      <dgm:t>
        <a:bodyPr/>
        <a:lstStyle/>
        <a:p>
          <a:endParaRPr lang="en-US"/>
        </a:p>
      </dgm:t>
    </dgm:pt>
    <dgm:pt modelId="{A28D76D9-CAD4-4196-B06D-675F8406E2C7}" type="sibTrans" cxnId="{25FC3AD8-55C4-4FCE-898C-7501DCBDBF71}">
      <dgm:prSet/>
      <dgm:spPr/>
      <dgm:t>
        <a:bodyPr/>
        <a:lstStyle/>
        <a:p>
          <a:pPr>
            <a:lnSpc>
              <a:spcPct val="100000"/>
            </a:lnSpc>
          </a:pPr>
          <a:endParaRPr lang="en-US"/>
        </a:p>
      </dgm:t>
    </dgm:pt>
    <dgm:pt modelId="{266B5CB6-DE55-4AAD-B9B8-3FE5D9E2B04D}">
      <dgm:prSet/>
      <dgm:spPr/>
      <dgm:t>
        <a:bodyPr/>
        <a:lstStyle/>
        <a:p>
          <a:pPr>
            <a:lnSpc>
              <a:spcPct val="100000"/>
            </a:lnSpc>
          </a:pPr>
          <a:r>
            <a:rPr lang="en-US"/>
            <a:t>Max pending request 200 </a:t>
          </a:r>
        </a:p>
      </dgm:t>
    </dgm:pt>
    <dgm:pt modelId="{D6108834-01F9-48F8-B80F-196FD7B360F1}" type="parTrans" cxnId="{36DCA52B-E818-489A-A2AE-CEF965DA3791}">
      <dgm:prSet/>
      <dgm:spPr/>
      <dgm:t>
        <a:bodyPr/>
        <a:lstStyle/>
        <a:p>
          <a:endParaRPr lang="en-US"/>
        </a:p>
      </dgm:t>
    </dgm:pt>
    <dgm:pt modelId="{504F403C-FE78-47DD-B51E-4CE93A5E7613}" type="sibTrans" cxnId="{36DCA52B-E818-489A-A2AE-CEF965DA3791}">
      <dgm:prSet/>
      <dgm:spPr/>
      <dgm:t>
        <a:bodyPr/>
        <a:lstStyle/>
        <a:p>
          <a:endParaRPr lang="en-US"/>
        </a:p>
      </dgm:t>
    </dgm:pt>
    <dgm:pt modelId="{A764AF5F-A9C7-4BE6-A5F5-464065BFC4EF}" type="pres">
      <dgm:prSet presAssocID="{CDEC8A4B-070F-41C4-9ACC-D5B8C3FE9A91}" presName="root" presStyleCnt="0">
        <dgm:presLayoutVars>
          <dgm:dir/>
          <dgm:resizeHandles val="exact"/>
        </dgm:presLayoutVars>
      </dgm:prSet>
      <dgm:spPr/>
    </dgm:pt>
    <dgm:pt modelId="{46367EC4-4A0A-425A-A36F-25F8C6EC8A37}" type="pres">
      <dgm:prSet presAssocID="{CDEC8A4B-070F-41C4-9ACC-D5B8C3FE9A91}" presName="container" presStyleCnt="0">
        <dgm:presLayoutVars>
          <dgm:dir/>
          <dgm:resizeHandles val="exact"/>
        </dgm:presLayoutVars>
      </dgm:prSet>
      <dgm:spPr/>
    </dgm:pt>
    <dgm:pt modelId="{92F16A8B-B8C7-418E-9D55-B6CC74A0DCCF}" type="pres">
      <dgm:prSet presAssocID="{4CAD3933-2CE9-4052-AE77-90FA52F42A22}" presName="compNode" presStyleCnt="0"/>
      <dgm:spPr/>
    </dgm:pt>
    <dgm:pt modelId="{15AD9C01-42A2-43C9-BBD7-075010CC3138}" type="pres">
      <dgm:prSet presAssocID="{4CAD3933-2CE9-4052-AE77-90FA52F42A22}" presName="iconBgRect" presStyleLbl="bgShp" presStyleIdx="0" presStyleCnt="6"/>
      <dgm:spPr/>
    </dgm:pt>
    <dgm:pt modelId="{5155B133-1034-40EF-8169-63ECF942DEB0}" type="pres">
      <dgm:prSet presAssocID="{4CAD3933-2CE9-4052-AE77-90FA52F42A2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611F226A-9C3E-4F69-9158-0823C9512276}" type="pres">
      <dgm:prSet presAssocID="{4CAD3933-2CE9-4052-AE77-90FA52F42A22}" presName="spaceRect" presStyleCnt="0"/>
      <dgm:spPr/>
    </dgm:pt>
    <dgm:pt modelId="{966984DE-3DF4-4A2B-B6ED-F388C1115BAB}" type="pres">
      <dgm:prSet presAssocID="{4CAD3933-2CE9-4052-AE77-90FA52F42A22}" presName="textRect" presStyleLbl="revTx" presStyleIdx="0" presStyleCnt="6">
        <dgm:presLayoutVars>
          <dgm:chMax val="1"/>
          <dgm:chPref val="1"/>
        </dgm:presLayoutVars>
      </dgm:prSet>
      <dgm:spPr/>
    </dgm:pt>
    <dgm:pt modelId="{C2EA7D90-B265-4D78-8A0B-A93A65970B52}" type="pres">
      <dgm:prSet presAssocID="{E032E44A-5CF5-46BD-9842-48122B1F2A5E}" presName="sibTrans" presStyleLbl="sibTrans2D1" presStyleIdx="0" presStyleCnt="0"/>
      <dgm:spPr/>
    </dgm:pt>
    <dgm:pt modelId="{388A694E-3E24-4C41-80BD-7684A6959012}" type="pres">
      <dgm:prSet presAssocID="{4FCA555D-BA66-4A3A-AB2C-9DE954176F01}" presName="compNode" presStyleCnt="0"/>
      <dgm:spPr/>
    </dgm:pt>
    <dgm:pt modelId="{6E7D3341-59AD-45AC-AE20-1F0CFBF4FD2E}" type="pres">
      <dgm:prSet presAssocID="{4FCA555D-BA66-4A3A-AB2C-9DE954176F01}" presName="iconBgRect" presStyleLbl="bgShp" presStyleIdx="1" presStyleCnt="6"/>
      <dgm:spPr/>
    </dgm:pt>
    <dgm:pt modelId="{BEEE2358-B95C-4512-8A6A-4DBC7F8A4D27}" type="pres">
      <dgm:prSet presAssocID="{4FCA555D-BA66-4A3A-AB2C-9DE954176F01}"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F9D14469-DD51-4564-8AB8-25585821FBCF}" type="pres">
      <dgm:prSet presAssocID="{4FCA555D-BA66-4A3A-AB2C-9DE954176F01}" presName="spaceRect" presStyleCnt="0"/>
      <dgm:spPr/>
    </dgm:pt>
    <dgm:pt modelId="{1E6C260F-F836-4BD7-A27D-BA5059602363}" type="pres">
      <dgm:prSet presAssocID="{4FCA555D-BA66-4A3A-AB2C-9DE954176F01}" presName="textRect" presStyleLbl="revTx" presStyleIdx="1" presStyleCnt="6">
        <dgm:presLayoutVars>
          <dgm:chMax val="1"/>
          <dgm:chPref val="1"/>
        </dgm:presLayoutVars>
      </dgm:prSet>
      <dgm:spPr/>
    </dgm:pt>
    <dgm:pt modelId="{B2814AE9-8F56-4D6B-B3B0-1D0A5B690143}" type="pres">
      <dgm:prSet presAssocID="{1D36D538-42D7-4A0B-AC9A-30456C1C4063}" presName="sibTrans" presStyleLbl="sibTrans2D1" presStyleIdx="0" presStyleCnt="0"/>
      <dgm:spPr/>
    </dgm:pt>
    <dgm:pt modelId="{27C8C267-ED7E-46C4-803B-A3F9ECDAF431}" type="pres">
      <dgm:prSet presAssocID="{25CF6AD5-E4B5-4B79-862D-9D8CDCBC3429}" presName="compNode" presStyleCnt="0"/>
      <dgm:spPr/>
    </dgm:pt>
    <dgm:pt modelId="{300A6A38-4B48-4531-B3DE-B0DBFA0A20D1}" type="pres">
      <dgm:prSet presAssocID="{25CF6AD5-E4B5-4B79-862D-9D8CDCBC3429}" presName="iconBgRect" presStyleLbl="bgShp" presStyleIdx="2" presStyleCnt="6"/>
      <dgm:spPr/>
    </dgm:pt>
    <dgm:pt modelId="{620D76E7-8CDD-422A-923C-659F8262465B}" type="pres">
      <dgm:prSet presAssocID="{25CF6AD5-E4B5-4B79-862D-9D8CDCBC342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E6C2A644-5623-4997-99AB-707D7728D7E4}" type="pres">
      <dgm:prSet presAssocID="{25CF6AD5-E4B5-4B79-862D-9D8CDCBC3429}" presName="spaceRect" presStyleCnt="0"/>
      <dgm:spPr/>
    </dgm:pt>
    <dgm:pt modelId="{DEA77B64-3EAF-4C87-8C5E-CEAAA4F75F88}" type="pres">
      <dgm:prSet presAssocID="{25CF6AD5-E4B5-4B79-862D-9D8CDCBC3429}" presName="textRect" presStyleLbl="revTx" presStyleIdx="2" presStyleCnt="6">
        <dgm:presLayoutVars>
          <dgm:chMax val="1"/>
          <dgm:chPref val="1"/>
        </dgm:presLayoutVars>
      </dgm:prSet>
      <dgm:spPr/>
    </dgm:pt>
    <dgm:pt modelId="{A56623AA-5972-4BFB-A313-C7788E8E6951}" type="pres">
      <dgm:prSet presAssocID="{21CAD1AF-7B77-47C9-AC30-D59D701409FB}" presName="sibTrans" presStyleLbl="sibTrans2D1" presStyleIdx="0" presStyleCnt="0"/>
      <dgm:spPr/>
    </dgm:pt>
    <dgm:pt modelId="{43C7D523-61F3-4430-BD55-A61664ADACDD}" type="pres">
      <dgm:prSet presAssocID="{960F1931-D087-4629-8A75-3A2EC224F8D9}" presName="compNode" presStyleCnt="0"/>
      <dgm:spPr/>
    </dgm:pt>
    <dgm:pt modelId="{CDDB3CE5-FB85-4B23-A0D5-192854E997C2}" type="pres">
      <dgm:prSet presAssocID="{960F1931-D087-4629-8A75-3A2EC224F8D9}" presName="iconBgRect" presStyleLbl="bgShp" presStyleIdx="3" presStyleCnt="6"/>
      <dgm:spPr/>
    </dgm:pt>
    <dgm:pt modelId="{5813B9F1-799E-4640-812E-244B69B1BE03}" type="pres">
      <dgm:prSet presAssocID="{960F1931-D087-4629-8A75-3A2EC224F8D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ck"/>
        </a:ext>
      </dgm:extLst>
    </dgm:pt>
    <dgm:pt modelId="{53476D95-FFFE-4E03-9429-E44254190703}" type="pres">
      <dgm:prSet presAssocID="{960F1931-D087-4629-8A75-3A2EC224F8D9}" presName="spaceRect" presStyleCnt="0"/>
      <dgm:spPr/>
    </dgm:pt>
    <dgm:pt modelId="{19FD0698-AB28-4C15-BF58-836398495F21}" type="pres">
      <dgm:prSet presAssocID="{960F1931-D087-4629-8A75-3A2EC224F8D9}" presName="textRect" presStyleLbl="revTx" presStyleIdx="3" presStyleCnt="6">
        <dgm:presLayoutVars>
          <dgm:chMax val="1"/>
          <dgm:chPref val="1"/>
        </dgm:presLayoutVars>
      </dgm:prSet>
      <dgm:spPr/>
    </dgm:pt>
    <dgm:pt modelId="{9042DF3C-C98C-4725-9DBE-9AAB6ABEB4E6}" type="pres">
      <dgm:prSet presAssocID="{BE610E8A-BBCF-4D87-BC7C-42CAEF5F468F}" presName="sibTrans" presStyleLbl="sibTrans2D1" presStyleIdx="0" presStyleCnt="0"/>
      <dgm:spPr/>
    </dgm:pt>
    <dgm:pt modelId="{771964F9-950E-4132-B4B3-615DE4DF196F}" type="pres">
      <dgm:prSet presAssocID="{C86F1AEE-A748-4909-A2A7-8047ADEF360C}" presName="compNode" presStyleCnt="0"/>
      <dgm:spPr/>
    </dgm:pt>
    <dgm:pt modelId="{91A5FD43-57BB-445A-AF21-35C04BD8A836}" type="pres">
      <dgm:prSet presAssocID="{C86F1AEE-A748-4909-A2A7-8047ADEF360C}" presName="iconBgRect" presStyleLbl="bgShp" presStyleIdx="4" presStyleCnt="6"/>
      <dgm:spPr/>
    </dgm:pt>
    <dgm:pt modelId="{E2D5772A-E69B-49BB-99E7-5EC9D52C1DD2}" type="pres">
      <dgm:prSet presAssocID="{C86F1AEE-A748-4909-A2A7-8047ADEF360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ignal"/>
        </a:ext>
      </dgm:extLst>
    </dgm:pt>
    <dgm:pt modelId="{85E61F84-473D-4AA7-80BA-735F89C64CE0}" type="pres">
      <dgm:prSet presAssocID="{C86F1AEE-A748-4909-A2A7-8047ADEF360C}" presName="spaceRect" presStyleCnt="0"/>
      <dgm:spPr/>
    </dgm:pt>
    <dgm:pt modelId="{252DB6D6-6874-4B68-BFE5-3B60CBFD0836}" type="pres">
      <dgm:prSet presAssocID="{C86F1AEE-A748-4909-A2A7-8047ADEF360C}" presName="textRect" presStyleLbl="revTx" presStyleIdx="4" presStyleCnt="6">
        <dgm:presLayoutVars>
          <dgm:chMax val="1"/>
          <dgm:chPref val="1"/>
        </dgm:presLayoutVars>
      </dgm:prSet>
      <dgm:spPr/>
    </dgm:pt>
    <dgm:pt modelId="{ACE8B9DA-6137-4999-80D5-4D235A978923}" type="pres">
      <dgm:prSet presAssocID="{A28D76D9-CAD4-4196-B06D-675F8406E2C7}" presName="sibTrans" presStyleLbl="sibTrans2D1" presStyleIdx="0" presStyleCnt="0"/>
      <dgm:spPr/>
    </dgm:pt>
    <dgm:pt modelId="{CCF86C87-928D-4D2A-83DD-3C58AE07BBD5}" type="pres">
      <dgm:prSet presAssocID="{266B5CB6-DE55-4AAD-B9B8-3FE5D9E2B04D}" presName="compNode" presStyleCnt="0"/>
      <dgm:spPr/>
    </dgm:pt>
    <dgm:pt modelId="{8A54AE15-EB47-4904-AA6E-99FB0F891C8F}" type="pres">
      <dgm:prSet presAssocID="{266B5CB6-DE55-4AAD-B9B8-3FE5D9E2B04D}" presName="iconBgRect" presStyleLbl="bgShp" presStyleIdx="5" presStyleCnt="6"/>
      <dgm:spPr/>
    </dgm:pt>
    <dgm:pt modelId="{14248FC1-10E9-4C90-9D04-B81EC9BCE155}" type="pres">
      <dgm:prSet presAssocID="{266B5CB6-DE55-4AAD-B9B8-3FE5D9E2B04D}"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495DD531-6B40-434A-B62A-77D38033686E}" type="pres">
      <dgm:prSet presAssocID="{266B5CB6-DE55-4AAD-B9B8-3FE5D9E2B04D}" presName="spaceRect" presStyleCnt="0"/>
      <dgm:spPr/>
    </dgm:pt>
    <dgm:pt modelId="{D5E8DE04-9340-43B2-AB60-B7746AA3905C}" type="pres">
      <dgm:prSet presAssocID="{266B5CB6-DE55-4AAD-B9B8-3FE5D9E2B04D}" presName="textRect" presStyleLbl="revTx" presStyleIdx="5" presStyleCnt="6">
        <dgm:presLayoutVars>
          <dgm:chMax val="1"/>
          <dgm:chPref val="1"/>
        </dgm:presLayoutVars>
      </dgm:prSet>
      <dgm:spPr/>
    </dgm:pt>
  </dgm:ptLst>
  <dgm:cxnLst>
    <dgm:cxn modelId="{822F9200-738D-6540-B763-51F91AB159AA}" type="presOf" srcId="{BE610E8A-BBCF-4D87-BC7C-42CAEF5F468F}" destId="{9042DF3C-C98C-4725-9DBE-9AAB6ABEB4E6}" srcOrd="0" destOrd="0" presId="urn:microsoft.com/office/officeart/2018/2/layout/IconCircleList"/>
    <dgm:cxn modelId="{4972062A-6226-AF4D-9148-667758334A4C}" type="presOf" srcId="{4FCA555D-BA66-4A3A-AB2C-9DE954176F01}" destId="{1E6C260F-F836-4BD7-A27D-BA5059602363}" srcOrd="0" destOrd="0" presId="urn:microsoft.com/office/officeart/2018/2/layout/IconCircleList"/>
    <dgm:cxn modelId="{36DCA52B-E818-489A-A2AE-CEF965DA3791}" srcId="{CDEC8A4B-070F-41C4-9ACC-D5B8C3FE9A91}" destId="{266B5CB6-DE55-4AAD-B9B8-3FE5D9E2B04D}" srcOrd="5" destOrd="0" parTransId="{D6108834-01F9-48F8-B80F-196FD7B360F1}" sibTransId="{504F403C-FE78-47DD-B51E-4CE93A5E7613}"/>
    <dgm:cxn modelId="{AB48E03A-B3EA-4863-8454-D0342451B613}" srcId="{CDEC8A4B-070F-41C4-9ACC-D5B8C3FE9A91}" destId="{4FCA555D-BA66-4A3A-AB2C-9DE954176F01}" srcOrd="1" destOrd="0" parTransId="{98C9A00C-B217-4256-8229-3DF90B0787D4}" sibTransId="{1D36D538-42D7-4A0B-AC9A-30456C1C4063}"/>
    <dgm:cxn modelId="{6BCAB34C-B205-984E-A820-6869F51F1EEB}" type="presOf" srcId="{1D36D538-42D7-4A0B-AC9A-30456C1C4063}" destId="{B2814AE9-8F56-4D6B-B3B0-1D0A5B690143}" srcOrd="0" destOrd="0" presId="urn:microsoft.com/office/officeart/2018/2/layout/IconCircleList"/>
    <dgm:cxn modelId="{A900FA78-8D49-7F49-9E9A-FFAECCAAD595}" type="presOf" srcId="{21CAD1AF-7B77-47C9-AC30-D59D701409FB}" destId="{A56623AA-5972-4BFB-A313-C7788E8E6951}" srcOrd="0" destOrd="0" presId="urn:microsoft.com/office/officeart/2018/2/layout/IconCircleList"/>
    <dgm:cxn modelId="{32BD5F7E-35E1-4699-ABB0-7EE6C954719E}" srcId="{CDEC8A4B-070F-41C4-9ACC-D5B8C3FE9A91}" destId="{4CAD3933-2CE9-4052-AE77-90FA52F42A22}" srcOrd="0" destOrd="0" parTransId="{FC62FB63-559E-4CA5-A178-71E17AC9EA3C}" sibTransId="{E032E44A-5CF5-46BD-9842-48122B1F2A5E}"/>
    <dgm:cxn modelId="{614EFE7E-684A-1241-9902-233E68B3DE8C}" type="presOf" srcId="{266B5CB6-DE55-4AAD-B9B8-3FE5D9E2B04D}" destId="{D5E8DE04-9340-43B2-AB60-B7746AA3905C}" srcOrd="0" destOrd="0" presId="urn:microsoft.com/office/officeart/2018/2/layout/IconCircleList"/>
    <dgm:cxn modelId="{3A375B8A-53FF-B547-A8E2-9CB45F9DBD48}" type="presOf" srcId="{4CAD3933-2CE9-4052-AE77-90FA52F42A22}" destId="{966984DE-3DF4-4A2B-B6ED-F388C1115BAB}" srcOrd="0" destOrd="0" presId="urn:microsoft.com/office/officeart/2018/2/layout/IconCircleList"/>
    <dgm:cxn modelId="{84BCB191-DCDF-4CE8-B4B6-F4FE8C543746}" srcId="{CDEC8A4B-070F-41C4-9ACC-D5B8C3FE9A91}" destId="{25CF6AD5-E4B5-4B79-862D-9D8CDCBC3429}" srcOrd="2" destOrd="0" parTransId="{44E38836-9BBF-418D-82FB-E906D609D71D}" sibTransId="{21CAD1AF-7B77-47C9-AC30-D59D701409FB}"/>
    <dgm:cxn modelId="{34027B92-ACE7-FC49-B828-C82CF0CBC672}" type="presOf" srcId="{C86F1AEE-A748-4909-A2A7-8047ADEF360C}" destId="{252DB6D6-6874-4B68-BFE5-3B60CBFD0836}" srcOrd="0" destOrd="0" presId="urn:microsoft.com/office/officeart/2018/2/layout/IconCircleList"/>
    <dgm:cxn modelId="{E2421D93-CC93-5E4A-8168-E24D3723CF90}" type="presOf" srcId="{25CF6AD5-E4B5-4B79-862D-9D8CDCBC3429}" destId="{DEA77B64-3EAF-4C87-8C5E-CEAAA4F75F88}" srcOrd="0" destOrd="0" presId="urn:microsoft.com/office/officeart/2018/2/layout/IconCircleList"/>
    <dgm:cxn modelId="{8965789E-53F4-4CAF-8C04-F3EE8E7ABCD0}" srcId="{CDEC8A4B-070F-41C4-9ACC-D5B8C3FE9A91}" destId="{960F1931-D087-4629-8A75-3A2EC224F8D9}" srcOrd="3" destOrd="0" parTransId="{C2781897-1DAC-4925-BD00-554A39BFEEC7}" sibTransId="{BE610E8A-BBCF-4D87-BC7C-42CAEF5F468F}"/>
    <dgm:cxn modelId="{7C8187A3-C12E-9542-B374-C562DA2C7746}" type="presOf" srcId="{960F1931-D087-4629-8A75-3A2EC224F8D9}" destId="{19FD0698-AB28-4C15-BF58-836398495F21}" srcOrd="0" destOrd="0" presId="urn:microsoft.com/office/officeart/2018/2/layout/IconCircleList"/>
    <dgm:cxn modelId="{23225EA9-31C5-0E46-A30F-B314D0B9C638}" type="presOf" srcId="{CDEC8A4B-070F-41C4-9ACC-D5B8C3FE9A91}" destId="{A764AF5F-A9C7-4BE6-A5F5-464065BFC4EF}" srcOrd="0" destOrd="0" presId="urn:microsoft.com/office/officeart/2018/2/layout/IconCircleList"/>
    <dgm:cxn modelId="{3472AAB0-F6A1-2944-A5A7-F7C1FEFBFBAD}" type="presOf" srcId="{A28D76D9-CAD4-4196-B06D-675F8406E2C7}" destId="{ACE8B9DA-6137-4999-80D5-4D235A978923}" srcOrd="0" destOrd="0" presId="urn:microsoft.com/office/officeart/2018/2/layout/IconCircleList"/>
    <dgm:cxn modelId="{AA65C1D3-6CEF-2944-A7BB-0C24359AC68C}" type="presOf" srcId="{E032E44A-5CF5-46BD-9842-48122B1F2A5E}" destId="{C2EA7D90-B265-4D78-8A0B-A93A65970B52}" srcOrd="0" destOrd="0" presId="urn:microsoft.com/office/officeart/2018/2/layout/IconCircleList"/>
    <dgm:cxn modelId="{25FC3AD8-55C4-4FCE-898C-7501DCBDBF71}" srcId="{CDEC8A4B-070F-41C4-9ACC-D5B8C3FE9A91}" destId="{C86F1AEE-A748-4909-A2A7-8047ADEF360C}" srcOrd="4" destOrd="0" parTransId="{E2E60D28-9084-4A17-9044-C17B4ED3C48D}" sibTransId="{A28D76D9-CAD4-4196-B06D-675F8406E2C7}"/>
    <dgm:cxn modelId="{9D3DB6F3-91F7-094C-82B7-86CBA5155FC9}" type="presParOf" srcId="{A764AF5F-A9C7-4BE6-A5F5-464065BFC4EF}" destId="{46367EC4-4A0A-425A-A36F-25F8C6EC8A37}" srcOrd="0" destOrd="0" presId="urn:microsoft.com/office/officeart/2018/2/layout/IconCircleList"/>
    <dgm:cxn modelId="{5D2F252D-28CE-534D-91BF-3C380716CA28}" type="presParOf" srcId="{46367EC4-4A0A-425A-A36F-25F8C6EC8A37}" destId="{92F16A8B-B8C7-418E-9D55-B6CC74A0DCCF}" srcOrd="0" destOrd="0" presId="urn:microsoft.com/office/officeart/2018/2/layout/IconCircleList"/>
    <dgm:cxn modelId="{0C964CCF-D3C9-FD43-8CF9-A02DAF38DF92}" type="presParOf" srcId="{92F16A8B-B8C7-418E-9D55-B6CC74A0DCCF}" destId="{15AD9C01-42A2-43C9-BBD7-075010CC3138}" srcOrd="0" destOrd="0" presId="urn:microsoft.com/office/officeart/2018/2/layout/IconCircleList"/>
    <dgm:cxn modelId="{D18C884A-6943-5D47-9B8A-8D18213174ED}" type="presParOf" srcId="{92F16A8B-B8C7-418E-9D55-B6CC74A0DCCF}" destId="{5155B133-1034-40EF-8169-63ECF942DEB0}" srcOrd="1" destOrd="0" presId="urn:microsoft.com/office/officeart/2018/2/layout/IconCircleList"/>
    <dgm:cxn modelId="{F8ADE577-6EB8-4640-8DE2-FC4FD3AE044C}" type="presParOf" srcId="{92F16A8B-B8C7-418E-9D55-B6CC74A0DCCF}" destId="{611F226A-9C3E-4F69-9158-0823C9512276}" srcOrd="2" destOrd="0" presId="urn:microsoft.com/office/officeart/2018/2/layout/IconCircleList"/>
    <dgm:cxn modelId="{CCBCFD73-A0CE-E149-A423-D81D7491343B}" type="presParOf" srcId="{92F16A8B-B8C7-418E-9D55-B6CC74A0DCCF}" destId="{966984DE-3DF4-4A2B-B6ED-F388C1115BAB}" srcOrd="3" destOrd="0" presId="urn:microsoft.com/office/officeart/2018/2/layout/IconCircleList"/>
    <dgm:cxn modelId="{2ECA267C-53C1-204A-9957-3D23F51A713A}" type="presParOf" srcId="{46367EC4-4A0A-425A-A36F-25F8C6EC8A37}" destId="{C2EA7D90-B265-4D78-8A0B-A93A65970B52}" srcOrd="1" destOrd="0" presId="urn:microsoft.com/office/officeart/2018/2/layout/IconCircleList"/>
    <dgm:cxn modelId="{9A19E5AB-A8D2-9044-BB9E-F27D65700266}" type="presParOf" srcId="{46367EC4-4A0A-425A-A36F-25F8C6EC8A37}" destId="{388A694E-3E24-4C41-80BD-7684A6959012}" srcOrd="2" destOrd="0" presId="urn:microsoft.com/office/officeart/2018/2/layout/IconCircleList"/>
    <dgm:cxn modelId="{0A9E9C49-FC26-584F-8E82-FE3591DE6B10}" type="presParOf" srcId="{388A694E-3E24-4C41-80BD-7684A6959012}" destId="{6E7D3341-59AD-45AC-AE20-1F0CFBF4FD2E}" srcOrd="0" destOrd="0" presId="urn:microsoft.com/office/officeart/2018/2/layout/IconCircleList"/>
    <dgm:cxn modelId="{B5DF3D7A-C4D7-AC45-9579-A2AFF54CD559}" type="presParOf" srcId="{388A694E-3E24-4C41-80BD-7684A6959012}" destId="{BEEE2358-B95C-4512-8A6A-4DBC7F8A4D27}" srcOrd="1" destOrd="0" presId="urn:microsoft.com/office/officeart/2018/2/layout/IconCircleList"/>
    <dgm:cxn modelId="{51A2F643-EEEB-DD4B-917D-C48F062832D2}" type="presParOf" srcId="{388A694E-3E24-4C41-80BD-7684A6959012}" destId="{F9D14469-DD51-4564-8AB8-25585821FBCF}" srcOrd="2" destOrd="0" presId="urn:microsoft.com/office/officeart/2018/2/layout/IconCircleList"/>
    <dgm:cxn modelId="{4945D5C9-EB42-0C42-97D4-61AA8A3EDF46}" type="presParOf" srcId="{388A694E-3E24-4C41-80BD-7684A6959012}" destId="{1E6C260F-F836-4BD7-A27D-BA5059602363}" srcOrd="3" destOrd="0" presId="urn:microsoft.com/office/officeart/2018/2/layout/IconCircleList"/>
    <dgm:cxn modelId="{0F56BF16-A364-9A4A-8C08-8030053A60C6}" type="presParOf" srcId="{46367EC4-4A0A-425A-A36F-25F8C6EC8A37}" destId="{B2814AE9-8F56-4D6B-B3B0-1D0A5B690143}" srcOrd="3" destOrd="0" presId="urn:microsoft.com/office/officeart/2018/2/layout/IconCircleList"/>
    <dgm:cxn modelId="{0A42A225-96D9-7441-B405-E4DB6C24C088}" type="presParOf" srcId="{46367EC4-4A0A-425A-A36F-25F8C6EC8A37}" destId="{27C8C267-ED7E-46C4-803B-A3F9ECDAF431}" srcOrd="4" destOrd="0" presId="urn:microsoft.com/office/officeart/2018/2/layout/IconCircleList"/>
    <dgm:cxn modelId="{5A1E7422-13AE-E74F-B33B-D4CD036223A8}" type="presParOf" srcId="{27C8C267-ED7E-46C4-803B-A3F9ECDAF431}" destId="{300A6A38-4B48-4531-B3DE-B0DBFA0A20D1}" srcOrd="0" destOrd="0" presId="urn:microsoft.com/office/officeart/2018/2/layout/IconCircleList"/>
    <dgm:cxn modelId="{B6E46DDD-D63E-2940-8824-B58B99B82B0B}" type="presParOf" srcId="{27C8C267-ED7E-46C4-803B-A3F9ECDAF431}" destId="{620D76E7-8CDD-422A-923C-659F8262465B}" srcOrd="1" destOrd="0" presId="urn:microsoft.com/office/officeart/2018/2/layout/IconCircleList"/>
    <dgm:cxn modelId="{F1FC4C7E-E0FE-1843-B240-95697E43084D}" type="presParOf" srcId="{27C8C267-ED7E-46C4-803B-A3F9ECDAF431}" destId="{E6C2A644-5623-4997-99AB-707D7728D7E4}" srcOrd="2" destOrd="0" presId="urn:microsoft.com/office/officeart/2018/2/layout/IconCircleList"/>
    <dgm:cxn modelId="{E71C48CD-6A9B-514B-B501-4231FE1DE5ED}" type="presParOf" srcId="{27C8C267-ED7E-46C4-803B-A3F9ECDAF431}" destId="{DEA77B64-3EAF-4C87-8C5E-CEAAA4F75F88}" srcOrd="3" destOrd="0" presId="urn:microsoft.com/office/officeart/2018/2/layout/IconCircleList"/>
    <dgm:cxn modelId="{C637DA72-71F4-D143-952C-66FD1E3F7F12}" type="presParOf" srcId="{46367EC4-4A0A-425A-A36F-25F8C6EC8A37}" destId="{A56623AA-5972-4BFB-A313-C7788E8E6951}" srcOrd="5" destOrd="0" presId="urn:microsoft.com/office/officeart/2018/2/layout/IconCircleList"/>
    <dgm:cxn modelId="{433ED23C-4D29-C645-8773-5851B1A1EECF}" type="presParOf" srcId="{46367EC4-4A0A-425A-A36F-25F8C6EC8A37}" destId="{43C7D523-61F3-4430-BD55-A61664ADACDD}" srcOrd="6" destOrd="0" presId="urn:microsoft.com/office/officeart/2018/2/layout/IconCircleList"/>
    <dgm:cxn modelId="{C5DDC478-AA79-3947-A302-A5E7382AC2A8}" type="presParOf" srcId="{43C7D523-61F3-4430-BD55-A61664ADACDD}" destId="{CDDB3CE5-FB85-4B23-A0D5-192854E997C2}" srcOrd="0" destOrd="0" presId="urn:microsoft.com/office/officeart/2018/2/layout/IconCircleList"/>
    <dgm:cxn modelId="{15AC028F-794F-5A48-846B-3A7134654F22}" type="presParOf" srcId="{43C7D523-61F3-4430-BD55-A61664ADACDD}" destId="{5813B9F1-799E-4640-812E-244B69B1BE03}" srcOrd="1" destOrd="0" presId="urn:microsoft.com/office/officeart/2018/2/layout/IconCircleList"/>
    <dgm:cxn modelId="{9F0B1181-1B33-6E48-A189-2A99401D0452}" type="presParOf" srcId="{43C7D523-61F3-4430-BD55-A61664ADACDD}" destId="{53476D95-FFFE-4E03-9429-E44254190703}" srcOrd="2" destOrd="0" presId="urn:microsoft.com/office/officeart/2018/2/layout/IconCircleList"/>
    <dgm:cxn modelId="{81FCDBCA-0FD0-7446-B1FE-083360A94E90}" type="presParOf" srcId="{43C7D523-61F3-4430-BD55-A61664ADACDD}" destId="{19FD0698-AB28-4C15-BF58-836398495F21}" srcOrd="3" destOrd="0" presId="urn:microsoft.com/office/officeart/2018/2/layout/IconCircleList"/>
    <dgm:cxn modelId="{F5FACC25-B33A-7F4A-8C72-0F5656A947D9}" type="presParOf" srcId="{46367EC4-4A0A-425A-A36F-25F8C6EC8A37}" destId="{9042DF3C-C98C-4725-9DBE-9AAB6ABEB4E6}" srcOrd="7" destOrd="0" presId="urn:microsoft.com/office/officeart/2018/2/layout/IconCircleList"/>
    <dgm:cxn modelId="{25CE6B4C-968D-D241-8208-44DD7839FEED}" type="presParOf" srcId="{46367EC4-4A0A-425A-A36F-25F8C6EC8A37}" destId="{771964F9-950E-4132-B4B3-615DE4DF196F}" srcOrd="8" destOrd="0" presId="urn:microsoft.com/office/officeart/2018/2/layout/IconCircleList"/>
    <dgm:cxn modelId="{42510489-EF16-8F46-AA06-AF2A296AE9C7}" type="presParOf" srcId="{771964F9-950E-4132-B4B3-615DE4DF196F}" destId="{91A5FD43-57BB-445A-AF21-35C04BD8A836}" srcOrd="0" destOrd="0" presId="urn:microsoft.com/office/officeart/2018/2/layout/IconCircleList"/>
    <dgm:cxn modelId="{E8A76BD5-20EB-4146-BA8F-EAFBA89EAA51}" type="presParOf" srcId="{771964F9-950E-4132-B4B3-615DE4DF196F}" destId="{E2D5772A-E69B-49BB-99E7-5EC9D52C1DD2}" srcOrd="1" destOrd="0" presId="urn:microsoft.com/office/officeart/2018/2/layout/IconCircleList"/>
    <dgm:cxn modelId="{5ACA0CD1-5379-3345-8B6D-7C737ECFFE43}" type="presParOf" srcId="{771964F9-950E-4132-B4B3-615DE4DF196F}" destId="{85E61F84-473D-4AA7-80BA-735F89C64CE0}" srcOrd="2" destOrd="0" presId="urn:microsoft.com/office/officeart/2018/2/layout/IconCircleList"/>
    <dgm:cxn modelId="{5771D67D-E3F9-9849-9D0A-D65623F1498E}" type="presParOf" srcId="{771964F9-950E-4132-B4B3-615DE4DF196F}" destId="{252DB6D6-6874-4B68-BFE5-3B60CBFD0836}" srcOrd="3" destOrd="0" presId="urn:microsoft.com/office/officeart/2018/2/layout/IconCircleList"/>
    <dgm:cxn modelId="{836F07F4-EE26-C645-B9FE-57425C719C38}" type="presParOf" srcId="{46367EC4-4A0A-425A-A36F-25F8C6EC8A37}" destId="{ACE8B9DA-6137-4999-80D5-4D235A978923}" srcOrd="9" destOrd="0" presId="urn:microsoft.com/office/officeart/2018/2/layout/IconCircleList"/>
    <dgm:cxn modelId="{880CC57A-F5FD-8A46-A393-69598A794199}" type="presParOf" srcId="{46367EC4-4A0A-425A-A36F-25F8C6EC8A37}" destId="{CCF86C87-928D-4D2A-83DD-3C58AE07BBD5}" srcOrd="10" destOrd="0" presId="urn:microsoft.com/office/officeart/2018/2/layout/IconCircleList"/>
    <dgm:cxn modelId="{495F3E8A-2896-E145-85D7-87560316321D}" type="presParOf" srcId="{CCF86C87-928D-4D2A-83DD-3C58AE07BBD5}" destId="{8A54AE15-EB47-4904-AA6E-99FB0F891C8F}" srcOrd="0" destOrd="0" presId="urn:microsoft.com/office/officeart/2018/2/layout/IconCircleList"/>
    <dgm:cxn modelId="{785A94CD-0E0A-2C48-AD72-AF6319D3074B}" type="presParOf" srcId="{CCF86C87-928D-4D2A-83DD-3C58AE07BBD5}" destId="{14248FC1-10E9-4C90-9D04-B81EC9BCE155}" srcOrd="1" destOrd="0" presId="urn:microsoft.com/office/officeart/2018/2/layout/IconCircleList"/>
    <dgm:cxn modelId="{1875F55F-CADC-714F-A484-711218A39919}" type="presParOf" srcId="{CCF86C87-928D-4D2A-83DD-3C58AE07BBD5}" destId="{495DD531-6B40-434A-B62A-77D38033686E}" srcOrd="2" destOrd="0" presId="urn:microsoft.com/office/officeart/2018/2/layout/IconCircleList"/>
    <dgm:cxn modelId="{532976D1-9BDA-9F4D-9BF1-89A08E17F94F}" type="presParOf" srcId="{CCF86C87-928D-4D2A-83DD-3C58AE07BBD5}" destId="{D5E8DE04-9340-43B2-AB60-B7746AA3905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287651-9F11-4DE1-A764-CDE50152FEA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194471E-FA01-4DF5-BE16-9F5086289AE1}">
      <dgm:prSet custT="1"/>
      <dgm:spPr/>
      <dgm:t>
        <a:bodyPr/>
        <a:lstStyle/>
        <a:p>
          <a:r>
            <a:rPr lang="en-US" sz="3000" b="1" dirty="0">
              <a:solidFill>
                <a:schemeClr val="bg1"/>
              </a:solidFill>
            </a:rPr>
            <a:t>Resiliency &amp; Efficiency </a:t>
          </a:r>
        </a:p>
      </dgm:t>
    </dgm:pt>
    <dgm:pt modelId="{D96D89FA-4BAC-494C-ADF7-6A7192F4CC29}" type="parTrans" cxnId="{0B7A1040-B092-4C90-8806-988C30B3146C}">
      <dgm:prSet/>
      <dgm:spPr/>
      <dgm:t>
        <a:bodyPr/>
        <a:lstStyle/>
        <a:p>
          <a:endParaRPr lang="en-US"/>
        </a:p>
      </dgm:t>
    </dgm:pt>
    <dgm:pt modelId="{C2E83FD3-3789-4565-81BD-CB628792EED0}" type="sibTrans" cxnId="{0B7A1040-B092-4C90-8806-988C30B3146C}">
      <dgm:prSet/>
      <dgm:spPr/>
      <dgm:t>
        <a:bodyPr/>
        <a:lstStyle/>
        <a:p>
          <a:endParaRPr lang="en-US"/>
        </a:p>
      </dgm:t>
    </dgm:pt>
    <dgm:pt modelId="{5CECA3F1-7F75-4367-8F59-963CF4AC3894}">
      <dgm:prSet custT="1"/>
      <dgm:spPr/>
      <dgm:t>
        <a:bodyPr/>
        <a:lstStyle/>
        <a:p>
          <a:r>
            <a:rPr lang="en-US" sz="4500" b="1" dirty="0">
              <a:solidFill>
                <a:srgbClr val="C00000"/>
              </a:solidFill>
            </a:rPr>
            <a:t>Traffic Control</a:t>
          </a:r>
          <a:endParaRPr lang="en-US" sz="4500" dirty="0"/>
        </a:p>
      </dgm:t>
    </dgm:pt>
    <dgm:pt modelId="{D98731FF-3AA7-4708-9120-4F867EB04723}" type="parTrans" cxnId="{5B0D8F7A-313C-4C4C-B090-AA7091BCA8EB}">
      <dgm:prSet/>
      <dgm:spPr/>
      <dgm:t>
        <a:bodyPr/>
        <a:lstStyle/>
        <a:p>
          <a:endParaRPr lang="en-US"/>
        </a:p>
      </dgm:t>
    </dgm:pt>
    <dgm:pt modelId="{029F9525-ECDD-4F44-98CC-37F221556A41}" type="sibTrans" cxnId="{5B0D8F7A-313C-4C4C-B090-AA7091BCA8EB}">
      <dgm:prSet/>
      <dgm:spPr/>
      <dgm:t>
        <a:bodyPr/>
        <a:lstStyle/>
        <a:p>
          <a:endParaRPr lang="en-US"/>
        </a:p>
      </dgm:t>
    </dgm:pt>
    <dgm:pt modelId="{C850AB5C-3C02-4C29-91AB-ADC6CDFFDEF2}">
      <dgm:prSet custT="1"/>
      <dgm:spPr/>
      <dgm:t>
        <a:bodyPr/>
        <a:lstStyle/>
        <a:p>
          <a:r>
            <a:rPr lang="en-US" sz="3800" dirty="0"/>
            <a:t>Policy Enforcement </a:t>
          </a:r>
        </a:p>
      </dgm:t>
    </dgm:pt>
    <dgm:pt modelId="{8E9475E3-891A-4D5C-9439-BE20239AE362}" type="parTrans" cxnId="{776E431F-DD7E-4D1B-B947-BBEF706A4C91}">
      <dgm:prSet/>
      <dgm:spPr/>
      <dgm:t>
        <a:bodyPr/>
        <a:lstStyle/>
        <a:p>
          <a:endParaRPr lang="en-US"/>
        </a:p>
      </dgm:t>
    </dgm:pt>
    <dgm:pt modelId="{7CABA659-31AE-4E6E-8F09-2A2A3B6098A1}" type="sibTrans" cxnId="{776E431F-DD7E-4D1B-B947-BBEF706A4C91}">
      <dgm:prSet/>
      <dgm:spPr/>
      <dgm:t>
        <a:bodyPr/>
        <a:lstStyle/>
        <a:p>
          <a:endParaRPr lang="en-US"/>
        </a:p>
      </dgm:t>
    </dgm:pt>
    <dgm:pt modelId="{CC32FD22-050F-2F47-B100-FBEF9E84CAF7}" type="pres">
      <dgm:prSet presAssocID="{41287651-9F11-4DE1-A764-CDE50152FEAA}" presName="linear" presStyleCnt="0">
        <dgm:presLayoutVars>
          <dgm:animLvl val="lvl"/>
          <dgm:resizeHandles val="exact"/>
        </dgm:presLayoutVars>
      </dgm:prSet>
      <dgm:spPr/>
    </dgm:pt>
    <dgm:pt modelId="{F408D279-A11A-B74E-AD28-7765AB1B062A}" type="pres">
      <dgm:prSet presAssocID="{5194471E-FA01-4DF5-BE16-9F5086289AE1}" presName="parentText" presStyleLbl="node1" presStyleIdx="0" presStyleCnt="3" custScaleY="116177">
        <dgm:presLayoutVars>
          <dgm:chMax val="0"/>
          <dgm:bulletEnabled val="1"/>
        </dgm:presLayoutVars>
      </dgm:prSet>
      <dgm:spPr/>
    </dgm:pt>
    <dgm:pt modelId="{BCBE33B3-4803-7447-B7C1-607A3DDDA1FF}" type="pres">
      <dgm:prSet presAssocID="{C2E83FD3-3789-4565-81BD-CB628792EED0}" presName="spacer" presStyleCnt="0"/>
      <dgm:spPr/>
    </dgm:pt>
    <dgm:pt modelId="{C65A5EC4-B060-824F-9F13-2B9EC9FCD995}" type="pres">
      <dgm:prSet presAssocID="{5CECA3F1-7F75-4367-8F59-963CF4AC3894}" presName="parentText" presStyleLbl="node1" presStyleIdx="1" presStyleCnt="3">
        <dgm:presLayoutVars>
          <dgm:chMax val="0"/>
          <dgm:bulletEnabled val="1"/>
        </dgm:presLayoutVars>
      </dgm:prSet>
      <dgm:spPr/>
    </dgm:pt>
    <dgm:pt modelId="{AD9AC523-BEA5-084A-B753-994C6678A543}" type="pres">
      <dgm:prSet presAssocID="{029F9525-ECDD-4F44-98CC-37F221556A41}" presName="spacer" presStyleCnt="0"/>
      <dgm:spPr/>
    </dgm:pt>
    <dgm:pt modelId="{EA8C7C2F-7E77-1E4A-9252-08EA1C83E238}" type="pres">
      <dgm:prSet presAssocID="{C850AB5C-3C02-4C29-91AB-ADC6CDFFDEF2}" presName="parentText" presStyleLbl="node1" presStyleIdx="2" presStyleCnt="3">
        <dgm:presLayoutVars>
          <dgm:chMax val="0"/>
          <dgm:bulletEnabled val="1"/>
        </dgm:presLayoutVars>
      </dgm:prSet>
      <dgm:spPr/>
    </dgm:pt>
  </dgm:ptLst>
  <dgm:cxnLst>
    <dgm:cxn modelId="{776E431F-DD7E-4D1B-B947-BBEF706A4C91}" srcId="{41287651-9F11-4DE1-A764-CDE50152FEAA}" destId="{C850AB5C-3C02-4C29-91AB-ADC6CDFFDEF2}" srcOrd="2" destOrd="0" parTransId="{8E9475E3-891A-4D5C-9439-BE20239AE362}" sibTransId="{7CABA659-31AE-4E6E-8F09-2A2A3B6098A1}"/>
    <dgm:cxn modelId="{3527FF31-B747-2444-B777-8E016BD92CA0}" type="presOf" srcId="{41287651-9F11-4DE1-A764-CDE50152FEAA}" destId="{CC32FD22-050F-2F47-B100-FBEF9E84CAF7}" srcOrd="0" destOrd="0" presId="urn:microsoft.com/office/officeart/2005/8/layout/vList2"/>
    <dgm:cxn modelId="{0B7A1040-B092-4C90-8806-988C30B3146C}" srcId="{41287651-9F11-4DE1-A764-CDE50152FEAA}" destId="{5194471E-FA01-4DF5-BE16-9F5086289AE1}" srcOrd="0" destOrd="0" parTransId="{D96D89FA-4BAC-494C-ADF7-6A7192F4CC29}" sibTransId="{C2E83FD3-3789-4565-81BD-CB628792EED0}"/>
    <dgm:cxn modelId="{5B0D8F7A-313C-4C4C-B090-AA7091BCA8EB}" srcId="{41287651-9F11-4DE1-A764-CDE50152FEAA}" destId="{5CECA3F1-7F75-4367-8F59-963CF4AC3894}" srcOrd="1" destOrd="0" parTransId="{D98731FF-3AA7-4708-9120-4F867EB04723}" sibTransId="{029F9525-ECDD-4F44-98CC-37F221556A41}"/>
    <dgm:cxn modelId="{6E4288C7-9953-5740-BA19-D05EEED0ACEC}" type="presOf" srcId="{5194471E-FA01-4DF5-BE16-9F5086289AE1}" destId="{F408D279-A11A-B74E-AD28-7765AB1B062A}" srcOrd="0" destOrd="0" presId="urn:microsoft.com/office/officeart/2005/8/layout/vList2"/>
    <dgm:cxn modelId="{16F3E9C7-9CD0-524B-A1F3-8437E2DA4CDE}" type="presOf" srcId="{5CECA3F1-7F75-4367-8F59-963CF4AC3894}" destId="{C65A5EC4-B060-824F-9F13-2B9EC9FCD995}" srcOrd="0" destOrd="0" presId="urn:microsoft.com/office/officeart/2005/8/layout/vList2"/>
    <dgm:cxn modelId="{0A9B6FEA-2EBF-1446-8446-E8F03C79573D}" type="presOf" srcId="{C850AB5C-3C02-4C29-91AB-ADC6CDFFDEF2}" destId="{EA8C7C2F-7E77-1E4A-9252-08EA1C83E238}" srcOrd="0" destOrd="0" presId="urn:microsoft.com/office/officeart/2005/8/layout/vList2"/>
    <dgm:cxn modelId="{2362A69C-4F8F-3C47-AC6E-55DE4C3E4B22}" type="presParOf" srcId="{CC32FD22-050F-2F47-B100-FBEF9E84CAF7}" destId="{F408D279-A11A-B74E-AD28-7765AB1B062A}" srcOrd="0" destOrd="0" presId="urn:microsoft.com/office/officeart/2005/8/layout/vList2"/>
    <dgm:cxn modelId="{2F9DFE1B-3078-2949-9E56-AD596A398ED9}" type="presParOf" srcId="{CC32FD22-050F-2F47-B100-FBEF9E84CAF7}" destId="{BCBE33B3-4803-7447-B7C1-607A3DDDA1FF}" srcOrd="1" destOrd="0" presId="urn:microsoft.com/office/officeart/2005/8/layout/vList2"/>
    <dgm:cxn modelId="{5B95D23B-55BE-A442-8C0F-3CF2AA3DE07C}" type="presParOf" srcId="{CC32FD22-050F-2F47-B100-FBEF9E84CAF7}" destId="{C65A5EC4-B060-824F-9F13-2B9EC9FCD995}" srcOrd="2" destOrd="0" presId="urn:microsoft.com/office/officeart/2005/8/layout/vList2"/>
    <dgm:cxn modelId="{0E155DF6-7850-FD47-A3F2-BADCC2231D40}" type="presParOf" srcId="{CC32FD22-050F-2F47-B100-FBEF9E84CAF7}" destId="{AD9AC523-BEA5-084A-B753-994C6678A543}" srcOrd="3" destOrd="0" presId="urn:microsoft.com/office/officeart/2005/8/layout/vList2"/>
    <dgm:cxn modelId="{10B07B41-6992-9540-89D8-A59DDFCB5EBD}" type="presParOf" srcId="{CC32FD22-050F-2F47-B100-FBEF9E84CAF7}" destId="{EA8C7C2F-7E77-1E4A-9252-08EA1C83E238}"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34E2A1-4A85-184E-8D3B-F5A7438544E8}">
      <dsp:nvSpPr>
        <dsp:cNvPr id="0" name=""/>
        <dsp:cNvSpPr/>
      </dsp:nvSpPr>
      <dsp:spPr>
        <a:xfrm>
          <a:off x="114889" y="228838"/>
          <a:ext cx="2714557" cy="8482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dsp:style>
      <dsp:txBody>
        <a:bodyPr spcFirstLastPara="0" vert="horz" wrap="square" lIns="574581"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Visibility</a:t>
          </a:r>
          <a:endParaRPr lang="en-IN" sz="2300" kern="1200" dirty="0"/>
        </a:p>
      </dsp:txBody>
      <dsp:txXfrm>
        <a:off x="114889" y="228838"/>
        <a:ext cx="2714557" cy="848299"/>
      </dsp:txXfrm>
    </dsp:sp>
    <dsp:sp modelId="{EDC5724B-D309-6D4D-AAAF-EC0B0E6D8D59}">
      <dsp:nvSpPr>
        <dsp:cNvPr id="0" name=""/>
        <dsp:cNvSpPr/>
      </dsp:nvSpPr>
      <dsp:spPr>
        <a:xfrm>
          <a:off x="1782" y="106306"/>
          <a:ext cx="593809" cy="89071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4000" r="-94000"/>
          </a:stretch>
        </a:blipFill>
        <a:ln>
          <a:noFill/>
        </a:ln>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04CEF33F-D1A3-BD42-BE6D-A9BE4E476300}">
      <dsp:nvSpPr>
        <dsp:cNvPr id="0" name=""/>
        <dsp:cNvSpPr/>
      </dsp:nvSpPr>
      <dsp:spPr>
        <a:xfrm>
          <a:off x="3103816" y="228838"/>
          <a:ext cx="2714557" cy="8482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dsp:style>
      <dsp:txBody>
        <a:bodyPr spcFirstLastPara="0" vert="horz" wrap="square" lIns="574581"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Resiliency &amp; Efficiency </a:t>
          </a:r>
          <a:endParaRPr lang="en-IN" sz="2300" kern="1200" dirty="0"/>
        </a:p>
      </dsp:txBody>
      <dsp:txXfrm>
        <a:off x="3103816" y="228838"/>
        <a:ext cx="2714557" cy="848299"/>
      </dsp:txXfrm>
    </dsp:sp>
    <dsp:sp modelId="{66DE0AA2-A87A-2348-8651-739C18C7AD1D}">
      <dsp:nvSpPr>
        <dsp:cNvPr id="0" name=""/>
        <dsp:cNvSpPr/>
      </dsp:nvSpPr>
      <dsp:spPr>
        <a:xfrm>
          <a:off x="2990709" y="106306"/>
          <a:ext cx="593809" cy="890714"/>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2000" r="-52000"/>
          </a:stretch>
        </a:blipFill>
        <a:ln>
          <a:noFill/>
        </a:ln>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C4E182B2-D629-0B4A-9C39-584D494AE1DC}">
      <dsp:nvSpPr>
        <dsp:cNvPr id="0" name=""/>
        <dsp:cNvSpPr/>
      </dsp:nvSpPr>
      <dsp:spPr>
        <a:xfrm>
          <a:off x="114889" y="1296752"/>
          <a:ext cx="2714557" cy="8482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dsp:style>
      <dsp:txBody>
        <a:bodyPr spcFirstLastPara="0" vert="horz" wrap="square" lIns="574581"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Traffic Control</a:t>
          </a:r>
          <a:endParaRPr lang="en-IN" sz="2300" kern="1200" dirty="0"/>
        </a:p>
      </dsp:txBody>
      <dsp:txXfrm>
        <a:off x="114889" y="1296752"/>
        <a:ext cx="2714557" cy="848299"/>
      </dsp:txXfrm>
    </dsp:sp>
    <dsp:sp modelId="{2B70D817-7C29-5C41-9538-0E74327C8C71}">
      <dsp:nvSpPr>
        <dsp:cNvPr id="0" name=""/>
        <dsp:cNvSpPr/>
      </dsp:nvSpPr>
      <dsp:spPr>
        <a:xfrm>
          <a:off x="1782" y="1174220"/>
          <a:ext cx="593809" cy="890714"/>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1000" r="-31000"/>
          </a:stretch>
        </a:blipFill>
        <a:ln>
          <a:noFill/>
        </a:ln>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C5D9C9BE-9F69-EC4B-A82E-DDD06A190BFD}">
      <dsp:nvSpPr>
        <dsp:cNvPr id="0" name=""/>
        <dsp:cNvSpPr/>
      </dsp:nvSpPr>
      <dsp:spPr>
        <a:xfrm>
          <a:off x="3103816" y="1296752"/>
          <a:ext cx="2714557" cy="8482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dsp:style>
      <dsp:txBody>
        <a:bodyPr spcFirstLastPara="0" vert="horz" wrap="square" lIns="574581"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Security </a:t>
          </a:r>
          <a:endParaRPr lang="en-IN" sz="2300" kern="1200" dirty="0"/>
        </a:p>
      </dsp:txBody>
      <dsp:txXfrm>
        <a:off x="3103816" y="1296752"/>
        <a:ext cx="2714557" cy="848299"/>
      </dsp:txXfrm>
    </dsp:sp>
    <dsp:sp modelId="{AC9130ED-7F4E-C24C-8CBF-75C6931F31FB}">
      <dsp:nvSpPr>
        <dsp:cNvPr id="0" name=""/>
        <dsp:cNvSpPr/>
      </dsp:nvSpPr>
      <dsp:spPr>
        <a:xfrm>
          <a:off x="2990709" y="1174220"/>
          <a:ext cx="593809" cy="890714"/>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62000" r="-62000"/>
          </a:stretch>
        </a:blipFill>
        <a:ln>
          <a:noFill/>
        </a:ln>
        <a:effectLst/>
        <a:sp3d z="50080" prstMaterial="plastic">
          <a:bevelT w="50800" h="50800"/>
          <a:bevelB w="50800" h="50800"/>
        </a:sp3d>
      </dsp:spPr>
      <dsp:style>
        <a:lnRef idx="0">
          <a:scrgbClr r="0" g="0" b="0"/>
        </a:lnRef>
        <a:fillRef idx="1">
          <a:scrgbClr r="0" g="0" b="0"/>
        </a:fillRef>
        <a:effectRef idx="2">
          <a:scrgbClr r="0" g="0" b="0"/>
        </a:effectRef>
        <a:fontRef idx="minor"/>
      </dsp:style>
    </dsp:sp>
    <dsp:sp modelId="{7CE7109E-CE0A-8345-B130-FB1B2C0E844D}">
      <dsp:nvSpPr>
        <dsp:cNvPr id="0" name=""/>
        <dsp:cNvSpPr/>
      </dsp:nvSpPr>
      <dsp:spPr>
        <a:xfrm>
          <a:off x="1609352" y="2364666"/>
          <a:ext cx="2714557" cy="848299"/>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dsp:style>
      <dsp:txBody>
        <a:bodyPr spcFirstLastPara="0" vert="horz" wrap="square" lIns="574581"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Policy Enforcement</a:t>
          </a:r>
          <a:endParaRPr lang="en-IN" sz="2300" kern="1200" dirty="0"/>
        </a:p>
      </dsp:txBody>
      <dsp:txXfrm>
        <a:off x="1609352" y="2364666"/>
        <a:ext cx="2714557" cy="848299"/>
      </dsp:txXfrm>
    </dsp:sp>
    <dsp:sp modelId="{5E233848-143F-8B44-9664-B363D3E2153A}">
      <dsp:nvSpPr>
        <dsp:cNvPr id="0" name=""/>
        <dsp:cNvSpPr/>
      </dsp:nvSpPr>
      <dsp:spPr>
        <a:xfrm>
          <a:off x="1496246" y="2242134"/>
          <a:ext cx="593809" cy="890714"/>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a:ln>
          <a:noFill/>
        </a:ln>
        <a:effectLst/>
        <a:sp3d z="50080" prstMaterial="plastic">
          <a:bevelT w="50800" h="50800"/>
          <a:bevelB w="50800" h="50800"/>
        </a:sp3d>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D279-A11A-B74E-AD28-7765AB1B062A}">
      <dsp:nvSpPr>
        <dsp:cNvPr id="0" name=""/>
        <dsp:cNvSpPr/>
      </dsp:nvSpPr>
      <dsp:spPr>
        <a:xfrm>
          <a:off x="0" y="831892"/>
          <a:ext cx="6513603" cy="14136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b="1" kern="1200" dirty="0">
              <a:solidFill>
                <a:schemeClr val="bg1"/>
              </a:solidFill>
            </a:rPr>
            <a:t>Resiliency &amp; Efficiency </a:t>
          </a:r>
        </a:p>
      </dsp:txBody>
      <dsp:txXfrm>
        <a:off x="69008" y="900900"/>
        <a:ext cx="6375587" cy="1275625"/>
      </dsp:txXfrm>
    </dsp:sp>
    <dsp:sp modelId="{C65A5EC4-B060-824F-9F13-2B9EC9FCD995}">
      <dsp:nvSpPr>
        <dsp:cNvPr id="0" name=""/>
        <dsp:cNvSpPr/>
      </dsp:nvSpPr>
      <dsp:spPr>
        <a:xfrm>
          <a:off x="0" y="2432733"/>
          <a:ext cx="6513603" cy="1216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b="0" kern="1200" dirty="0">
              <a:solidFill>
                <a:schemeClr val="bg1"/>
              </a:solidFill>
            </a:rPr>
            <a:t>Traffic Control</a:t>
          </a:r>
        </a:p>
      </dsp:txBody>
      <dsp:txXfrm>
        <a:off x="59399" y="2492132"/>
        <a:ext cx="6394805" cy="1098002"/>
      </dsp:txXfrm>
    </dsp:sp>
    <dsp:sp modelId="{EA8C7C2F-7E77-1E4A-9252-08EA1C83E238}">
      <dsp:nvSpPr>
        <dsp:cNvPr id="0" name=""/>
        <dsp:cNvSpPr/>
      </dsp:nvSpPr>
      <dsp:spPr>
        <a:xfrm>
          <a:off x="0" y="3836733"/>
          <a:ext cx="6513603"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kern="1200" dirty="0">
              <a:solidFill>
                <a:srgbClr val="C00000"/>
              </a:solidFill>
            </a:rPr>
            <a:t>Policy Enforcement </a:t>
          </a:r>
        </a:p>
      </dsp:txBody>
      <dsp:txXfrm>
        <a:off x="59399" y="3896132"/>
        <a:ext cx="6394805" cy="10980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664F93-B292-6449-9540-B6D6B72AA060}">
      <dsp:nvSpPr>
        <dsp:cNvPr id="0" name=""/>
        <dsp:cNvSpPr/>
      </dsp:nvSpPr>
      <dsp:spPr>
        <a:xfrm>
          <a:off x="3286" y="84318"/>
          <a:ext cx="3203971" cy="83654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Rate Limits / Quotas</a:t>
          </a:r>
        </a:p>
      </dsp:txBody>
      <dsp:txXfrm>
        <a:off x="3286" y="84318"/>
        <a:ext cx="3203971" cy="836546"/>
      </dsp:txXfrm>
    </dsp:sp>
    <dsp:sp modelId="{09166E85-D3CF-0E49-A156-516F6EAF0E1F}">
      <dsp:nvSpPr>
        <dsp:cNvPr id="0" name=""/>
        <dsp:cNvSpPr/>
      </dsp:nvSpPr>
      <dsp:spPr>
        <a:xfrm>
          <a:off x="3286" y="920864"/>
          <a:ext cx="3203971" cy="3346154"/>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Service A can send only 100 requests per min to Service B </a:t>
          </a:r>
        </a:p>
        <a:p>
          <a:pPr marL="228600" lvl="1" indent="-228600" algn="l" defTabSz="1022350">
            <a:lnSpc>
              <a:spcPct val="90000"/>
            </a:lnSpc>
            <a:spcBef>
              <a:spcPct val="0"/>
            </a:spcBef>
            <a:spcAft>
              <a:spcPct val="15000"/>
            </a:spcAft>
            <a:buChar char="•"/>
          </a:pPr>
          <a:r>
            <a:rPr lang="en-US" sz="2300" kern="1200" dirty="0"/>
            <a:t>Only 2 requests from IP 10.1.12.13 can be accepted in a minute</a:t>
          </a:r>
        </a:p>
        <a:p>
          <a:pPr marL="228600" lvl="1" indent="-228600" algn="l" defTabSz="1022350">
            <a:lnSpc>
              <a:spcPct val="90000"/>
            </a:lnSpc>
            <a:spcBef>
              <a:spcPct val="0"/>
            </a:spcBef>
            <a:spcAft>
              <a:spcPct val="15000"/>
            </a:spcAft>
            <a:buChar char="•"/>
          </a:pPr>
          <a:r>
            <a:rPr lang="en-US" sz="2300" kern="1200"/>
            <a:t>User X can only send 5 friend requests in an hour.</a:t>
          </a:r>
        </a:p>
      </dsp:txBody>
      <dsp:txXfrm>
        <a:off x="3286" y="920864"/>
        <a:ext cx="3203971" cy="3346154"/>
      </dsp:txXfrm>
    </dsp:sp>
    <dsp:sp modelId="{D83A2579-D45A-2541-8FE1-E88C7332C68E}">
      <dsp:nvSpPr>
        <dsp:cNvPr id="0" name=""/>
        <dsp:cNvSpPr/>
      </dsp:nvSpPr>
      <dsp:spPr>
        <a:xfrm>
          <a:off x="3655814" y="84318"/>
          <a:ext cx="3203971" cy="83654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Control headers and Routing  </a:t>
          </a:r>
        </a:p>
      </dsp:txBody>
      <dsp:txXfrm>
        <a:off x="3655814" y="84318"/>
        <a:ext cx="3203971" cy="836546"/>
      </dsp:txXfrm>
    </dsp:sp>
    <dsp:sp modelId="{A3871A5C-3745-FB4C-AC9C-415AC6C0C5B7}">
      <dsp:nvSpPr>
        <dsp:cNvPr id="0" name=""/>
        <dsp:cNvSpPr/>
      </dsp:nvSpPr>
      <dsp:spPr>
        <a:xfrm>
          <a:off x="3655814" y="920864"/>
          <a:ext cx="3203971" cy="3346154"/>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Intelligent routing based on HTTP headers  </a:t>
          </a:r>
        </a:p>
        <a:p>
          <a:pPr marL="228600" lvl="1" indent="-228600" algn="l" defTabSz="1022350">
            <a:lnSpc>
              <a:spcPct val="90000"/>
            </a:lnSpc>
            <a:spcBef>
              <a:spcPct val="0"/>
            </a:spcBef>
            <a:spcAft>
              <a:spcPct val="15000"/>
            </a:spcAft>
            <a:buChar char="•"/>
          </a:pPr>
          <a:r>
            <a:rPr lang="en-US" sz="2300" kern="1200"/>
            <a:t>Requests coming from Chrome should go to Service B</a:t>
          </a:r>
        </a:p>
      </dsp:txBody>
      <dsp:txXfrm>
        <a:off x="3655814" y="920864"/>
        <a:ext cx="3203971" cy="3346154"/>
      </dsp:txXfrm>
    </dsp:sp>
    <dsp:sp modelId="{5CF9BB23-1C69-6749-A1AB-C63C9DE22198}">
      <dsp:nvSpPr>
        <dsp:cNvPr id="0" name=""/>
        <dsp:cNvSpPr/>
      </dsp:nvSpPr>
      <dsp:spPr>
        <a:xfrm>
          <a:off x="7308342" y="84318"/>
          <a:ext cx="3203971" cy="83654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t>Denials and White/Black Listing</a:t>
          </a:r>
        </a:p>
      </dsp:txBody>
      <dsp:txXfrm>
        <a:off x="7308342" y="84318"/>
        <a:ext cx="3203971" cy="836546"/>
      </dsp:txXfrm>
    </dsp:sp>
    <dsp:sp modelId="{31C1F7A2-FD9F-7B4A-B87C-CEEE9A2435CB}">
      <dsp:nvSpPr>
        <dsp:cNvPr id="0" name=""/>
        <dsp:cNvSpPr/>
      </dsp:nvSpPr>
      <dsp:spPr>
        <a:xfrm>
          <a:off x="7308342" y="920864"/>
          <a:ext cx="3203971" cy="3346154"/>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a:t>Halting traffic to a service during upgrade. </a:t>
          </a:r>
        </a:p>
        <a:p>
          <a:pPr marL="228600" lvl="1" indent="-228600" algn="l" defTabSz="1022350">
            <a:lnSpc>
              <a:spcPct val="90000"/>
            </a:lnSpc>
            <a:spcBef>
              <a:spcPct val="0"/>
            </a:spcBef>
            <a:spcAft>
              <a:spcPct val="15000"/>
            </a:spcAft>
            <a:buChar char="•"/>
          </a:pPr>
          <a:r>
            <a:rPr lang="en-US" sz="2300" kern="1200"/>
            <a:t>Attribute/IP based blocking</a:t>
          </a:r>
        </a:p>
      </dsp:txBody>
      <dsp:txXfrm>
        <a:off x="7308342" y="920864"/>
        <a:ext cx="3203971" cy="3346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249DA-6411-EB49-BA98-C413748AB182}">
      <dsp:nvSpPr>
        <dsp:cNvPr id="0" name=""/>
        <dsp:cNvSpPr/>
      </dsp:nvSpPr>
      <dsp:spPr>
        <a:xfrm>
          <a:off x="0" y="40191"/>
          <a:ext cx="3227706" cy="9509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Developers need to take care of things, they are not expert in!</a:t>
          </a:r>
          <a:endParaRPr lang="en-IN" sz="1700" kern="1200" dirty="0"/>
        </a:p>
      </dsp:txBody>
      <dsp:txXfrm>
        <a:off x="46424" y="86615"/>
        <a:ext cx="3134858" cy="858142"/>
      </dsp:txXfrm>
    </dsp:sp>
    <dsp:sp modelId="{88D7888D-952C-0547-8CEE-D139C0FDCC2B}">
      <dsp:nvSpPr>
        <dsp:cNvPr id="0" name=""/>
        <dsp:cNvSpPr/>
      </dsp:nvSpPr>
      <dsp:spPr>
        <a:xfrm>
          <a:off x="0" y="1040142"/>
          <a:ext cx="3227706" cy="9509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Application end up performing more of everything else than the actual logic. </a:t>
          </a:r>
          <a:endParaRPr lang="en-IN" sz="1700" kern="1200" dirty="0"/>
        </a:p>
      </dsp:txBody>
      <dsp:txXfrm>
        <a:off x="46424" y="1086566"/>
        <a:ext cx="3134858" cy="8581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5BC3B4-8895-304F-BD97-CEC1D9382783}">
      <dsp:nvSpPr>
        <dsp:cNvPr id="0" name=""/>
        <dsp:cNvSpPr/>
      </dsp:nvSpPr>
      <dsp:spPr>
        <a:xfrm>
          <a:off x="0" y="471520"/>
          <a:ext cx="6492875" cy="6762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It's the communication between software components made into its own thing</a:t>
          </a:r>
        </a:p>
      </dsp:txBody>
      <dsp:txXfrm>
        <a:off x="33012" y="504532"/>
        <a:ext cx="6426851" cy="610236"/>
      </dsp:txXfrm>
    </dsp:sp>
    <dsp:sp modelId="{1F4AEE69-B974-4931-8E16-9CCAB4E2E5B8}">
      <dsp:nvSpPr>
        <dsp:cNvPr id="0" name=""/>
        <dsp:cNvSpPr/>
      </dsp:nvSpPr>
      <dsp:spPr>
        <a:xfrm>
          <a:off x="0" y="1311704"/>
          <a:ext cx="6492875" cy="67626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Dedicated Infrastructure Layer for handling </a:t>
          </a:r>
          <a:r>
            <a:rPr lang="en-US" sz="1700" b="1" kern="1200" dirty="0">
              <a:solidFill>
                <a:schemeClr val="accent4">
                  <a:lumMod val="60000"/>
                  <a:lumOff val="40000"/>
                </a:schemeClr>
              </a:solidFill>
            </a:rPr>
            <a:t>service-to-service communication</a:t>
          </a:r>
          <a:r>
            <a:rPr lang="en-US" sz="1700" kern="1200" dirty="0"/>
            <a:t>. </a:t>
          </a:r>
        </a:p>
      </dsp:txBody>
      <dsp:txXfrm>
        <a:off x="33012" y="1344716"/>
        <a:ext cx="6426851" cy="610236"/>
      </dsp:txXfrm>
    </dsp:sp>
    <dsp:sp modelId="{35F86AC1-7076-4DC6-B024-B21181E044BB}">
      <dsp:nvSpPr>
        <dsp:cNvPr id="0" name=""/>
        <dsp:cNvSpPr/>
      </dsp:nvSpPr>
      <dsp:spPr>
        <a:xfrm>
          <a:off x="0" y="2122457"/>
          <a:ext cx="6492875" cy="67626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It’s responsible for the </a:t>
          </a:r>
          <a:r>
            <a:rPr lang="en-US" sz="1700" b="1" kern="1200" dirty="0">
              <a:solidFill>
                <a:schemeClr val="accent1"/>
              </a:solidFill>
            </a:rPr>
            <a:t>reliable delivery of requests </a:t>
          </a:r>
          <a:r>
            <a:rPr lang="en-US" sz="1700" kern="1200" dirty="0"/>
            <a:t>through complex topology of services  that makes up a modern cloud native application.</a:t>
          </a:r>
        </a:p>
      </dsp:txBody>
      <dsp:txXfrm>
        <a:off x="33012" y="2155469"/>
        <a:ext cx="6426851" cy="610236"/>
      </dsp:txXfrm>
    </dsp:sp>
    <dsp:sp modelId="{458CD9B7-4742-4210-AF55-BE94D4208480}">
      <dsp:nvSpPr>
        <dsp:cNvPr id="0" name=""/>
        <dsp:cNvSpPr/>
      </dsp:nvSpPr>
      <dsp:spPr>
        <a:xfrm>
          <a:off x="0" y="2891628"/>
          <a:ext cx="6492875" cy="67626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Service mesh is typically implemented as an array of </a:t>
          </a:r>
          <a:r>
            <a:rPr lang="en-US" sz="1700" b="1" kern="1200" dirty="0">
              <a:solidFill>
                <a:schemeClr val="accent4">
                  <a:lumMod val="60000"/>
                  <a:lumOff val="40000"/>
                </a:schemeClr>
              </a:solidFill>
            </a:rPr>
            <a:t>lightweight network proxies </a:t>
          </a:r>
          <a:r>
            <a:rPr lang="en-US" sz="1700" kern="1200" dirty="0"/>
            <a:t>that are deployed with the individual services! </a:t>
          </a:r>
        </a:p>
      </dsp:txBody>
      <dsp:txXfrm>
        <a:off x="33012" y="2924640"/>
        <a:ext cx="6426851" cy="610236"/>
      </dsp:txXfrm>
    </dsp:sp>
    <dsp:sp modelId="{56310920-E24E-4B18-9784-EB35DC9E73A8}">
      <dsp:nvSpPr>
        <dsp:cNvPr id="0" name=""/>
        <dsp:cNvSpPr/>
      </dsp:nvSpPr>
      <dsp:spPr>
        <a:xfrm>
          <a:off x="0" y="3665010"/>
          <a:ext cx="6492875" cy="67626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dirty="0"/>
            <a:t>Application </a:t>
          </a:r>
          <a:r>
            <a:rPr lang="en-US" sz="1700" b="1" kern="1200" dirty="0">
              <a:solidFill>
                <a:schemeClr val="tx1">
                  <a:lumMod val="85000"/>
                  <a:lumOff val="15000"/>
                </a:schemeClr>
              </a:solidFill>
            </a:rPr>
            <a:t>doesn’t know </a:t>
          </a:r>
          <a:r>
            <a:rPr lang="en-US" sz="1700" kern="1200" dirty="0"/>
            <a:t>about them! </a:t>
          </a:r>
        </a:p>
      </dsp:txBody>
      <dsp:txXfrm>
        <a:off x="33012" y="3698022"/>
        <a:ext cx="6426851" cy="6102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34C28-42BA-41A2-BD8F-E35E656EE062}">
      <dsp:nvSpPr>
        <dsp:cNvPr id="0" name=""/>
        <dsp:cNvSpPr/>
      </dsp:nvSpPr>
      <dsp:spPr>
        <a:xfrm>
          <a:off x="821" y="0"/>
          <a:ext cx="3327201" cy="367667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Discovery</a:t>
          </a:r>
        </a:p>
        <a:p>
          <a:pPr marL="0" lvl="0" indent="0" algn="l" defTabSz="1155700">
            <a:lnSpc>
              <a:spcPct val="90000"/>
            </a:lnSpc>
            <a:spcBef>
              <a:spcPct val="0"/>
            </a:spcBef>
            <a:spcAft>
              <a:spcPct val="35000"/>
            </a:spcAft>
            <a:buNone/>
          </a:pPr>
          <a:r>
            <a:rPr lang="en-US" sz="2600" kern="1200" dirty="0"/>
            <a:t>Load Balancing</a:t>
          </a:r>
        </a:p>
        <a:p>
          <a:pPr marL="0" lvl="0" indent="0" algn="l" defTabSz="1155700">
            <a:lnSpc>
              <a:spcPct val="90000"/>
            </a:lnSpc>
            <a:spcBef>
              <a:spcPct val="0"/>
            </a:spcBef>
            <a:spcAft>
              <a:spcPct val="35000"/>
            </a:spcAft>
            <a:buNone/>
          </a:pPr>
          <a:r>
            <a:rPr lang="en-US" sz="2600" kern="1200" dirty="0"/>
            <a:t>Failure Handling</a:t>
          </a:r>
        </a:p>
      </dsp:txBody>
      <dsp:txXfrm>
        <a:off x="821" y="1470668"/>
        <a:ext cx="3327201" cy="2206002"/>
      </dsp:txXfrm>
    </dsp:sp>
    <dsp:sp modelId="{9726D841-58AF-437D-979B-12C788E03A73}">
      <dsp:nvSpPr>
        <dsp:cNvPr id="0" name=""/>
        <dsp:cNvSpPr/>
      </dsp:nvSpPr>
      <dsp:spPr>
        <a:xfrm>
          <a:off x="821" y="0"/>
          <a:ext cx="3327201" cy="14706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21" y="0"/>
        <a:ext cx="3327201" cy="1470668"/>
      </dsp:txXfrm>
    </dsp:sp>
    <dsp:sp modelId="{4F4E9EAB-108C-4886-8D98-C74F4F390ECB}">
      <dsp:nvSpPr>
        <dsp:cNvPr id="0" name=""/>
        <dsp:cNvSpPr/>
      </dsp:nvSpPr>
      <dsp:spPr>
        <a:xfrm>
          <a:off x="3594199" y="0"/>
          <a:ext cx="3327201" cy="367667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Encryption</a:t>
          </a:r>
        </a:p>
        <a:p>
          <a:pPr marL="0" lvl="0" indent="0" algn="l" defTabSz="1155700">
            <a:lnSpc>
              <a:spcPct val="90000"/>
            </a:lnSpc>
            <a:spcBef>
              <a:spcPct val="0"/>
            </a:spcBef>
            <a:spcAft>
              <a:spcPct val="35000"/>
            </a:spcAft>
            <a:buNone/>
          </a:pPr>
          <a:r>
            <a:rPr lang="en-US" sz="2600" kern="1200" dirty="0"/>
            <a:t>Authentication</a:t>
          </a:r>
        </a:p>
        <a:p>
          <a:pPr marL="0" lvl="0" indent="0" algn="l" defTabSz="1155700">
            <a:lnSpc>
              <a:spcPct val="90000"/>
            </a:lnSpc>
            <a:spcBef>
              <a:spcPct val="0"/>
            </a:spcBef>
            <a:spcAft>
              <a:spcPct val="35000"/>
            </a:spcAft>
            <a:buNone/>
          </a:pPr>
          <a:r>
            <a:rPr lang="en-US" sz="2600" kern="1200" dirty="0"/>
            <a:t>Authorization </a:t>
          </a:r>
        </a:p>
      </dsp:txBody>
      <dsp:txXfrm>
        <a:off x="3594199" y="1470668"/>
        <a:ext cx="3327201" cy="2206002"/>
      </dsp:txXfrm>
    </dsp:sp>
    <dsp:sp modelId="{17B95EAD-7FAB-4873-B9FE-2EB2B9ADAA24}">
      <dsp:nvSpPr>
        <dsp:cNvPr id="0" name=""/>
        <dsp:cNvSpPr/>
      </dsp:nvSpPr>
      <dsp:spPr>
        <a:xfrm>
          <a:off x="3594199" y="0"/>
          <a:ext cx="3327201" cy="14706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endParaRPr lang="en-US" sz="6600" kern="1200" dirty="0"/>
        </a:p>
      </dsp:txBody>
      <dsp:txXfrm>
        <a:off x="3594199" y="0"/>
        <a:ext cx="3327201" cy="1470668"/>
      </dsp:txXfrm>
    </dsp:sp>
    <dsp:sp modelId="{44FB6A7C-4F3E-47CA-B758-C279C36FDF35}">
      <dsp:nvSpPr>
        <dsp:cNvPr id="0" name=""/>
        <dsp:cNvSpPr/>
      </dsp:nvSpPr>
      <dsp:spPr>
        <a:xfrm>
          <a:off x="7187576" y="0"/>
          <a:ext cx="3327201" cy="367667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1155700">
            <a:lnSpc>
              <a:spcPct val="90000"/>
            </a:lnSpc>
            <a:spcBef>
              <a:spcPct val="0"/>
            </a:spcBef>
            <a:spcAft>
              <a:spcPct val="35000"/>
            </a:spcAft>
            <a:buNone/>
          </a:pPr>
          <a:r>
            <a:rPr lang="en-US" sz="2600" kern="1200" dirty="0"/>
            <a:t>Visualization</a:t>
          </a:r>
        </a:p>
        <a:p>
          <a:pPr marL="0" lvl="0" indent="0" algn="l" defTabSz="1155700">
            <a:lnSpc>
              <a:spcPct val="90000"/>
            </a:lnSpc>
            <a:spcBef>
              <a:spcPct val="0"/>
            </a:spcBef>
            <a:spcAft>
              <a:spcPct val="35000"/>
            </a:spcAft>
            <a:buNone/>
          </a:pPr>
          <a:r>
            <a:rPr lang="en-US" sz="2600" kern="1200" dirty="0"/>
            <a:t>Tracing</a:t>
          </a:r>
        </a:p>
        <a:p>
          <a:pPr marL="0" lvl="0" indent="0" algn="l" defTabSz="1155700">
            <a:lnSpc>
              <a:spcPct val="90000"/>
            </a:lnSpc>
            <a:spcBef>
              <a:spcPct val="0"/>
            </a:spcBef>
            <a:spcAft>
              <a:spcPct val="35000"/>
            </a:spcAft>
            <a:buNone/>
          </a:pPr>
          <a:r>
            <a:rPr lang="en-US" sz="2600" kern="1200" dirty="0"/>
            <a:t>Monitoring</a:t>
          </a:r>
          <a:br>
            <a:rPr lang="en-US" sz="2600" kern="1200" dirty="0"/>
          </a:br>
          <a:r>
            <a:rPr lang="en-US" sz="2600" kern="1200" dirty="0"/>
            <a:t>Logging</a:t>
          </a:r>
        </a:p>
      </dsp:txBody>
      <dsp:txXfrm>
        <a:off x="7187576" y="1470668"/>
        <a:ext cx="3327201" cy="2206002"/>
      </dsp:txXfrm>
    </dsp:sp>
    <dsp:sp modelId="{457A9D1D-6A73-4F34-9788-E08D3A588062}">
      <dsp:nvSpPr>
        <dsp:cNvPr id="0" name=""/>
        <dsp:cNvSpPr/>
      </dsp:nvSpPr>
      <dsp:spPr>
        <a:xfrm>
          <a:off x="7187576" y="0"/>
          <a:ext cx="3327201" cy="14706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187576" y="0"/>
        <a:ext cx="3327201" cy="14706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F57523-E043-4E09-BAD4-ECBB3F88B0B2}">
      <dsp:nvSpPr>
        <dsp:cNvPr id="0" name=""/>
        <dsp:cNvSpPr/>
      </dsp:nvSpPr>
      <dsp:spPr>
        <a:xfrm>
          <a:off x="0" y="2492"/>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C70739-6D49-4475-BDB9-9761ABA84670}">
      <dsp:nvSpPr>
        <dsp:cNvPr id="0" name=""/>
        <dsp:cNvSpPr/>
      </dsp:nvSpPr>
      <dsp:spPr>
        <a:xfrm>
          <a:off x="0" y="2492"/>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Open source, platform agnostic service-mesh</a:t>
          </a:r>
        </a:p>
      </dsp:txBody>
      <dsp:txXfrm>
        <a:off x="0" y="2492"/>
        <a:ext cx="6492875" cy="850069"/>
      </dsp:txXfrm>
    </dsp:sp>
    <dsp:sp modelId="{05FB1B38-CC5E-4414-85FE-0C37678B8D99}">
      <dsp:nvSpPr>
        <dsp:cNvPr id="0" name=""/>
        <dsp:cNvSpPr/>
      </dsp:nvSpPr>
      <dsp:spPr>
        <a:xfrm>
          <a:off x="0" y="852561"/>
          <a:ext cx="6492875" cy="0"/>
        </a:xfrm>
        <a:prstGeom prst="line">
          <a:avLst/>
        </a:prstGeom>
        <a:solidFill>
          <a:schemeClr val="accent2">
            <a:hueOff val="-291073"/>
            <a:satOff val="-16786"/>
            <a:lumOff val="1726"/>
            <a:alphaOff val="0"/>
          </a:schemeClr>
        </a:solidFill>
        <a:ln w="12700" cap="flat" cmpd="sng" algn="ctr">
          <a:solidFill>
            <a:schemeClr val="accent2">
              <a:hueOff val="-291073"/>
              <a:satOff val="-16786"/>
              <a:lumOff val="172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F34B2F-CFC8-4709-945F-90F860CCB491}">
      <dsp:nvSpPr>
        <dsp:cNvPr id="0" name=""/>
        <dsp:cNvSpPr/>
      </dsp:nvSpPr>
      <dsp:spPr>
        <a:xfrm>
          <a:off x="0" y="852561"/>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Sponsored by IBM, Google &amp; Lyft</a:t>
          </a:r>
        </a:p>
      </dsp:txBody>
      <dsp:txXfrm>
        <a:off x="0" y="852561"/>
        <a:ext cx="6492875" cy="850069"/>
      </dsp:txXfrm>
    </dsp:sp>
    <dsp:sp modelId="{F4129375-239D-4A7D-B34A-E08329A19378}">
      <dsp:nvSpPr>
        <dsp:cNvPr id="0" name=""/>
        <dsp:cNvSpPr/>
      </dsp:nvSpPr>
      <dsp:spPr>
        <a:xfrm>
          <a:off x="0" y="1702630"/>
          <a:ext cx="6492875" cy="0"/>
        </a:xfrm>
        <a:prstGeom prst="line">
          <a:avLst/>
        </a:prstGeom>
        <a:solidFill>
          <a:schemeClr val="accent2">
            <a:hueOff val="-582145"/>
            <a:satOff val="-33571"/>
            <a:lumOff val="3451"/>
            <a:alphaOff val="0"/>
          </a:schemeClr>
        </a:solidFill>
        <a:ln w="12700" cap="flat" cmpd="sng" algn="ctr">
          <a:solidFill>
            <a:schemeClr val="accent2">
              <a:hueOff val="-582145"/>
              <a:satOff val="-33571"/>
              <a:lumOff val="34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3226D7-39AC-4E06-B32F-3E7DA2586734}">
      <dsp:nvSpPr>
        <dsp:cNvPr id="0" name=""/>
        <dsp:cNvSpPr/>
      </dsp:nvSpPr>
      <dsp:spPr>
        <a:xfrm>
          <a:off x="0" y="1702630"/>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Written in Go</a:t>
          </a:r>
        </a:p>
      </dsp:txBody>
      <dsp:txXfrm>
        <a:off x="0" y="1702630"/>
        <a:ext cx="6492875" cy="850069"/>
      </dsp:txXfrm>
    </dsp:sp>
    <dsp:sp modelId="{579CF49F-A4D3-48E8-B78B-0D55FEBF43B3}">
      <dsp:nvSpPr>
        <dsp:cNvPr id="0" name=""/>
        <dsp:cNvSpPr/>
      </dsp:nvSpPr>
      <dsp:spPr>
        <a:xfrm>
          <a:off x="0" y="2552699"/>
          <a:ext cx="6492875" cy="0"/>
        </a:xfrm>
        <a:prstGeom prst="line">
          <a:avLst/>
        </a:prstGeom>
        <a:solidFill>
          <a:schemeClr val="accent2">
            <a:hueOff val="-873218"/>
            <a:satOff val="-50357"/>
            <a:lumOff val="5177"/>
            <a:alphaOff val="0"/>
          </a:schemeClr>
        </a:solidFill>
        <a:ln w="12700" cap="flat" cmpd="sng" algn="ctr">
          <a:solidFill>
            <a:schemeClr val="accent2">
              <a:hueOff val="-873218"/>
              <a:satOff val="-50357"/>
              <a:lumOff val="517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2A81C2-096C-4B27-9FE0-9C589DB2370F}">
      <dsp:nvSpPr>
        <dsp:cNvPr id="0" name=""/>
        <dsp:cNvSpPr/>
      </dsp:nvSpPr>
      <dsp:spPr>
        <a:xfrm>
          <a:off x="0" y="255269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0.1 in 2017, 1.0 in 2018, Google primary contributor </a:t>
          </a:r>
        </a:p>
      </dsp:txBody>
      <dsp:txXfrm>
        <a:off x="0" y="2552699"/>
        <a:ext cx="6492875" cy="850069"/>
      </dsp:txXfrm>
    </dsp:sp>
    <dsp:sp modelId="{69F9419F-018F-4C9B-A723-DD24A6CC1734}">
      <dsp:nvSpPr>
        <dsp:cNvPr id="0" name=""/>
        <dsp:cNvSpPr/>
      </dsp:nvSpPr>
      <dsp:spPr>
        <a:xfrm>
          <a:off x="0" y="3402769"/>
          <a:ext cx="6492875" cy="0"/>
        </a:xfrm>
        <a:prstGeom prst="line">
          <a:avLst/>
        </a:prstGeom>
        <a:solidFill>
          <a:schemeClr val="accent2">
            <a:hueOff val="-1164290"/>
            <a:satOff val="-67142"/>
            <a:lumOff val="6902"/>
            <a:alphaOff val="0"/>
          </a:schemeClr>
        </a:solidFill>
        <a:ln w="12700" cap="flat" cmpd="sng" algn="ctr">
          <a:solidFill>
            <a:schemeClr val="accent2">
              <a:hueOff val="-1164290"/>
              <a:satOff val="-67142"/>
              <a:lumOff val="69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50C5D-61A4-46FB-ADCD-D4E50DE8C774}">
      <dsp:nvSpPr>
        <dsp:cNvPr id="0" name=""/>
        <dsp:cNvSpPr/>
      </dsp:nvSpPr>
      <dsp:spPr>
        <a:xfrm>
          <a:off x="0" y="3402769"/>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Let’s you connect, control and observe services and works great with Kubernates!</a:t>
          </a:r>
        </a:p>
      </dsp:txBody>
      <dsp:txXfrm>
        <a:off x="0" y="3402769"/>
        <a:ext cx="6492875" cy="850069"/>
      </dsp:txXfrm>
    </dsp:sp>
    <dsp:sp modelId="{13976684-D5EB-9247-AA6A-C201B2BD7AEE}">
      <dsp:nvSpPr>
        <dsp:cNvPr id="0" name=""/>
        <dsp:cNvSpPr/>
      </dsp:nvSpPr>
      <dsp:spPr>
        <a:xfrm>
          <a:off x="0" y="4252838"/>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F2485E-D327-CC46-9F08-40B4CE4F7E13}">
      <dsp:nvSpPr>
        <dsp:cNvPr id="0" name=""/>
        <dsp:cNvSpPr/>
      </dsp:nvSpPr>
      <dsp:spPr>
        <a:xfrm>
          <a:off x="0" y="4252838"/>
          <a:ext cx="6492875" cy="850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Most popular.  Other meshes - Consul, </a:t>
          </a:r>
          <a:r>
            <a:rPr lang="en-US" sz="2300" kern="1200" dirty="0" err="1"/>
            <a:t>Linkerd</a:t>
          </a:r>
          <a:r>
            <a:rPr lang="en-US" sz="2300" kern="1200" dirty="0"/>
            <a:t> </a:t>
          </a:r>
        </a:p>
      </dsp:txBody>
      <dsp:txXfrm>
        <a:off x="0" y="4252838"/>
        <a:ext cx="6492875" cy="85006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82D47-1524-B54F-98C5-6D59557444AF}">
      <dsp:nvSpPr>
        <dsp:cNvPr id="0" name=""/>
        <dsp:cNvSpPr/>
      </dsp:nvSpPr>
      <dsp:spPr>
        <a:xfrm>
          <a:off x="-7075142" y="-1075649"/>
          <a:ext cx="8373678" cy="8373678"/>
        </a:xfrm>
        <a:prstGeom prst="blockArc">
          <a:avLst>
            <a:gd name="adj1" fmla="val 18900000"/>
            <a:gd name="adj2" fmla="val 2700000"/>
            <a:gd name="adj3" fmla="val 258"/>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75293-1284-114B-8050-199A0821CABA}">
      <dsp:nvSpPr>
        <dsp:cNvPr id="0" name=""/>
        <dsp:cNvSpPr/>
      </dsp:nvSpPr>
      <dsp:spPr>
        <a:xfrm>
          <a:off x="780487" y="174288"/>
          <a:ext cx="6519430" cy="1520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7803" tIns="50800" rIns="50800" bIns="50800" numCol="1" spcCol="1270" anchor="t" anchorCtr="0">
          <a:noAutofit/>
        </a:bodyPr>
        <a:lstStyle/>
        <a:p>
          <a:pPr marL="0" lvl="0" indent="0" algn="l" defTabSz="889000">
            <a:lnSpc>
              <a:spcPct val="90000"/>
            </a:lnSpc>
            <a:spcBef>
              <a:spcPct val="0"/>
            </a:spcBef>
            <a:spcAft>
              <a:spcPct val="35000"/>
            </a:spcAft>
            <a:buNone/>
          </a:pPr>
          <a:r>
            <a:rPr lang="en-US" sz="2000" b="1" kern="1200" dirty="0"/>
            <a:t>Mixer</a:t>
          </a:r>
          <a:r>
            <a:rPr lang="en-US" sz="1700" kern="1200" dirty="0"/>
            <a:t> </a:t>
          </a:r>
          <a:endParaRPr lang="en-IN" sz="1700" kern="1200" dirty="0"/>
        </a:p>
        <a:p>
          <a:pPr marL="171450" lvl="1" indent="-171450" algn="l" defTabSz="711200">
            <a:lnSpc>
              <a:spcPct val="90000"/>
            </a:lnSpc>
            <a:spcBef>
              <a:spcPct val="0"/>
            </a:spcBef>
            <a:spcAft>
              <a:spcPct val="15000"/>
            </a:spcAft>
            <a:buChar char="•"/>
          </a:pPr>
          <a:r>
            <a:rPr lang="en-US" sz="1600" kern="1200" dirty="0"/>
            <a:t>Enforces access control and usage policies</a:t>
          </a:r>
          <a:endParaRPr lang="en-IN" sz="1600" kern="1200" dirty="0"/>
        </a:p>
        <a:p>
          <a:pPr marL="171450" lvl="1" indent="-171450" algn="l" defTabSz="711200">
            <a:lnSpc>
              <a:spcPct val="90000"/>
            </a:lnSpc>
            <a:spcBef>
              <a:spcPct val="0"/>
            </a:spcBef>
            <a:spcAft>
              <a:spcPct val="15000"/>
            </a:spcAft>
            <a:buChar char="•"/>
          </a:pPr>
          <a:r>
            <a:rPr lang="en-US" sz="1600" kern="1200" dirty="0"/>
            <a:t>Collects telemetry data </a:t>
          </a:r>
          <a:endParaRPr lang="en-IN" sz="1600" kern="1200" dirty="0"/>
        </a:p>
        <a:p>
          <a:pPr marL="171450" lvl="1" indent="-171450" algn="l" defTabSz="711200">
            <a:lnSpc>
              <a:spcPct val="90000"/>
            </a:lnSpc>
            <a:spcBef>
              <a:spcPct val="0"/>
            </a:spcBef>
            <a:spcAft>
              <a:spcPct val="15000"/>
            </a:spcAft>
            <a:buChar char="•"/>
          </a:pPr>
          <a:r>
            <a:rPr lang="en-US" sz="1600" kern="1200" dirty="0"/>
            <a:t>Proxies send request level attributes which mixer evaluates</a:t>
          </a:r>
          <a:endParaRPr lang="en-IN" sz="1600" kern="1200" dirty="0"/>
        </a:p>
      </dsp:txBody>
      <dsp:txXfrm>
        <a:off x="780487" y="174288"/>
        <a:ext cx="6519430" cy="1520177"/>
      </dsp:txXfrm>
    </dsp:sp>
    <dsp:sp modelId="{797CB856-2A80-6644-8C7B-BAAF87FFFC3B}">
      <dsp:nvSpPr>
        <dsp:cNvPr id="0" name=""/>
        <dsp:cNvSpPr/>
      </dsp:nvSpPr>
      <dsp:spPr>
        <a:xfrm>
          <a:off x="43607" y="466678"/>
          <a:ext cx="1555595" cy="15555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AD9878-3ED9-314B-9CD3-58E860FCE1A8}">
      <dsp:nvSpPr>
        <dsp:cNvPr id="0" name=""/>
        <dsp:cNvSpPr/>
      </dsp:nvSpPr>
      <dsp:spPr>
        <a:xfrm>
          <a:off x="1324756" y="2091037"/>
          <a:ext cx="5975161" cy="177988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7803" tIns="50800" rIns="50800" bIns="50800" numCol="1" spcCol="1270" anchor="t" anchorCtr="0">
          <a:noAutofit/>
        </a:bodyPr>
        <a:lstStyle/>
        <a:p>
          <a:pPr marL="0" lvl="0" indent="0" algn="l" defTabSz="889000">
            <a:lnSpc>
              <a:spcPct val="90000"/>
            </a:lnSpc>
            <a:spcBef>
              <a:spcPct val="0"/>
            </a:spcBef>
            <a:spcAft>
              <a:spcPct val="35000"/>
            </a:spcAft>
            <a:buNone/>
          </a:pPr>
          <a:r>
            <a:rPr lang="en-US" sz="2000" b="1" kern="1200" dirty="0"/>
            <a:t>Pilot</a:t>
          </a:r>
          <a:r>
            <a:rPr lang="en-US" sz="1700" kern="1200" dirty="0"/>
            <a:t> </a:t>
          </a:r>
          <a:endParaRPr lang="en-IN" sz="1700" kern="1200" dirty="0"/>
        </a:p>
        <a:p>
          <a:pPr marL="171450" lvl="1" indent="-171450" algn="l" defTabSz="711200">
            <a:lnSpc>
              <a:spcPct val="90000"/>
            </a:lnSpc>
            <a:spcBef>
              <a:spcPct val="0"/>
            </a:spcBef>
            <a:spcAft>
              <a:spcPct val="15000"/>
            </a:spcAft>
            <a:buChar char="•"/>
          </a:pPr>
          <a:r>
            <a:rPr lang="en-US" sz="1600" kern="1200" dirty="0"/>
            <a:t>Provides service discovery to sidecars </a:t>
          </a:r>
          <a:endParaRPr lang="en-IN" sz="1600" kern="1200" dirty="0"/>
        </a:p>
        <a:p>
          <a:pPr marL="171450" lvl="1" indent="-171450" algn="l" defTabSz="711200">
            <a:lnSpc>
              <a:spcPct val="90000"/>
            </a:lnSpc>
            <a:spcBef>
              <a:spcPct val="0"/>
            </a:spcBef>
            <a:spcAft>
              <a:spcPct val="15000"/>
            </a:spcAft>
            <a:buChar char="•"/>
          </a:pPr>
          <a:r>
            <a:rPr lang="en-US" sz="1600" kern="1200" dirty="0"/>
            <a:t>Controls traffic routing rules and pushes them to proxies at runtime</a:t>
          </a:r>
          <a:endParaRPr lang="en-IN" sz="1600" kern="1200" dirty="0"/>
        </a:p>
        <a:p>
          <a:pPr marL="171450" lvl="1" indent="-171450" algn="l" defTabSz="711200">
            <a:lnSpc>
              <a:spcPct val="90000"/>
            </a:lnSpc>
            <a:spcBef>
              <a:spcPct val="0"/>
            </a:spcBef>
            <a:spcAft>
              <a:spcPct val="15000"/>
            </a:spcAft>
            <a:buChar char="•"/>
          </a:pPr>
          <a:r>
            <a:rPr lang="en-US" sz="1600" kern="1200" dirty="0"/>
            <a:t>Provides resiliency (timeouts, retries..)</a:t>
          </a:r>
          <a:endParaRPr lang="en-IN" sz="1600" kern="1200" dirty="0"/>
        </a:p>
      </dsp:txBody>
      <dsp:txXfrm>
        <a:off x="1324756" y="2091037"/>
        <a:ext cx="5975161" cy="1779886"/>
      </dsp:txXfrm>
    </dsp:sp>
    <dsp:sp modelId="{FA77D18C-C6A1-EE40-983C-58FF150F2116}">
      <dsp:nvSpPr>
        <dsp:cNvPr id="0" name=""/>
        <dsp:cNvSpPr/>
      </dsp:nvSpPr>
      <dsp:spPr>
        <a:xfrm>
          <a:off x="495974" y="2333392"/>
          <a:ext cx="1555595" cy="15555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953337-55F1-0148-9C84-67392399EB21}">
      <dsp:nvSpPr>
        <dsp:cNvPr id="0" name=""/>
        <dsp:cNvSpPr/>
      </dsp:nvSpPr>
      <dsp:spPr>
        <a:xfrm>
          <a:off x="872314" y="4352971"/>
          <a:ext cx="6427603" cy="153980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87803" tIns="40640" rIns="40640" bIns="40640" numCol="1" spcCol="1270" anchor="t" anchorCtr="0">
          <a:noAutofit/>
        </a:bodyPr>
        <a:lstStyle/>
        <a:p>
          <a:pPr marL="0" lvl="0" indent="0" algn="l" defTabSz="844550">
            <a:lnSpc>
              <a:spcPct val="90000"/>
            </a:lnSpc>
            <a:spcBef>
              <a:spcPct val="0"/>
            </a:spcBef>
            <a:spcAft>
              <a:spcPct val="35000"/>
            </a:spcAft>
            <a:buNone/>
          </a:pPr>
          <a:r>
            <a:rPr lang="en-US" sz="1900" b="1" kern="1200" dirty="0"/>
            <a:t>Citadel</a:t>
          </a:r>
          <a:r>
            <a:rPr lang="en-US" sz="1900" kern="1200" dirty="0"/>
            <a:t> </a:t>
          </a:r>
          <a:endParaRPr lang="en-IN" sz="1900" kern="1200" dirty="0"/>
        </a:p>
        <a:p>
          <a:pPr marL="171450" lvl="1" indent="-171450" algn="l" defTabSz="711200">
            <a:lnSpc>
              <a:spcPct val="90000"/>
            </a:lnSpc>
            <a:spcBef>
              <a:spcPct val="0"/>
            </a:spcBef>
            <a:spcAft>
              <a:spcPct val="15000"/>
            </a:spcAft>
            <a:buChar char="•"/>
          </a:pPr>
          <a:r>
            <a:rPr lang="en-US" sz="1600" kern="1200" dirty="0"/>
            <a:t>Built-in identity and credential management (CA)</a:t>
          </a:r>
          <a:endParaRPr lang="en-IN" sz="1600" kern="1200" dirty="0"/>
        </a:p>
        <a:p>
          <a:pPr marL="171450" lvl="1" indent="-171450" algn="l" defTabSz="711200">
            <a:lnSpc>
              <a:spcPct val="90000"/>
            </a:lnSpc>
            <a:spcBef>
              <a:spcPct val="0"/>
            </a:spcBef>
            <a:spcAft>
              <a:spcPct val="15000"/>
            </a:spcAft>
            <a:buChar char="•"/>
          </a:pPr>
          <a:r>
            <a:rPr lang="en-US" sz="1600" kern="1200" dirty="0"/>
            <a:t>Service-to-service and end-user authentication </a:t>
          </a:r>
          <a:endParaRPr lang="en-IN" sz="1600" kern="1200" dirty="0"/>
        </a:p>
        <a:p>
          <a:pPr marL="171450" lvl="1" indent="-171450" algn="l" defTabSz="711200">
            <a:lnSpc>
              <a:spcPct val="90000"/>
            </a:lnSpc>
            <a:spcBef>
              <a:spcPct val="0"/>
            </a:spcBef>
            <a:spcAft>
              <a:spcPct val="15000"/>
            </a:spcAft>
            <a:buChar char="•"/>
          </a:pPr>
          <a:r>
            <a:rPr lang="en-US" sz="1600" kern="1200" dirty="0"/>
            <a:t>Encryption </a:t>
          </a:r>
          <a:endParaRPr lang="en-IN" sz="1600" kern="1200" dirty="0"/>
        </a:p>
      </dsp:txBody>
      <dsp:txXfrm>
        <a:off x="872314" y="4352971"/>
        <a:ext cx="6427603" cy="1539802"/>
      </dsp:txXfrm>
    </dsp:sp>
    <dsp:sp modelId="{6919AAF6-450F-0F42-A99C-4E4F45DA0B29}">
      <dsp:nvSpPr>
        <dsp:cNvPr id="0" name=""/>
        <dsp:cNvSpPr/>
      </dsp:nvSpPr>
      <dsp:spPr>
        <a:xfrm>
          <a:off x="43607" y="4200106"/>
          <a:ext cx="1555595" cy="1555595"/>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D279-A11A-B74E-AD28-7765AB1B062A}">
      <dsp:nvSpPr>
        <dsp:cNvPr id="0" name=""/>
        <dsp:cNvSpPr/>
      </dsp:nvSpPr>
      <dsp:spPr>
        <a:xfrm>
          <a:off x="0" y="831892"/>
          <a:ext cx="6513603" cy="14136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b="1" kern="1200" dirty="0">
              <a:solidFill>
                <a:srgbClr val="C00000"/>
              </a:solidFill>
            </a:rPr>
            <a:t>Resiliency &amp; Efficiency </a:t>
          </a:r>
        </a:p>
      </dsp:txBody>
      <dsp:txXfrm>
        <a:off x="69008" y="900900"/>
        <a:ext cx="6375587" cy="1275625"/>
      </dsp:txXfrm>
    </dsp:sp>
    <dsp:sp modelId="{C65A5EC4-B060-824F-9F13-2B9EC9FCD995}">
      <dsp:nvSpPr>
        <dsp:cNvPr id="0" name=""/>
        <dsp:cNvSpPr/>
      </dsp:nvSpPr>
      <dsp:spPr>
        <a:xfrm>
          <a:off x="0" y="2432733"/>
          <a:ext cx="6513603" cy="1216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Traffic Control</a:t>
          </a:r>
        </a:p>
      </dsp:txBody>
      <dsp:txXfrm>
        <a:off x="59399" y="2492132"/>
        <a:ext cx="6394805" cy="1098002"/>
      </dsp:txXfrm>
    </dsp:sp>
    <dsp:sp modelId="{EA8C7C2F-7E77-1E4A-9252-08EA1C83E238}">
      <dsp:nvSpPr>
        <dsp:cNvPr id="0" name=""/>
        <dsp:cNvSpPr/>
      </dsp:nvSpPr>
      <dsp:spPr>
        <a:xfrm>
          <a:off x="0" y="3849433"/>
          <a:ext cx="6513603"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Policy Enforcement </a:t>
          </a:r>
        </a:p>
      </dsp:txBody>
      <dsp:txXfrm>
        <a:off x="59399" y="3908832"/>
        <a:ext cx="6394805"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D9C01-42A2-43C9-BBD7-075010CC3138}">
      <dsp:nvSpPr>
        <dsp:cNvPr id="0" name=""/>
        <dsp:cNvSpPr/>
      </dsp:nvSpPr>
      <dsp:spPr>
        <a:xfrm>
          <a:off x="111311" y="673717"/>
          <a:ext cx="776722" cy="7767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55B133-1034-40EF-8169-63ECF942DEB0}">
      <dsp:nvSpPr>
        <dsp:cNvPr id="0" name=""/>
        <dsp:cNvSpPr/>
      </dsp:nvSpPr>
      <dsp:spPr>
        <a:xfrm>
          <a:off x="274423" y="836829"/>
          <a:ext cx="450498" cy="4504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6984DE-3DF4-4A2B-B6ED-F388C1115BAB}">
      <dsp:nvSpPr>
        <dsp:cNvPr id="0" name=""/>
        <dsp:cNvSpPr/>
      </dsp:nvSpPr>
      <dsp:spPr>
        <a:xfrm>
          <a:off x="1054474" y="673717"/>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Artificially rejected requests  </a:t>
          </a:r>
        </a:p>
      </dsp:txBody>
      <dsp:txXfrm>
        <a:off x="1054474" y="673717"/>
        <a:ext cx="1830845" cy="776722"/>
      </dsp:txXfrm>
    </dsp:sp>
    <dsp:sp modelId="{6E7D3341-59AD-45AC-AE20-1F0CFBF4FD2E}">
      <dsp:nvSpPr>
        <dsp:cNvPr id="0" name=""/>
        <dsp:cNvSpPr/>
      </dsp:nvSpPr>
      <dsp:spPr>
        <a:xfrm>
          <a:off x="3204330" y="673717"/>
          <a:ext cx="776722" cy="77672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EE2358-B95C-4512-8A6A-4DBC7F8A4D27}">
      <dsp:nvSpPr>
        <dsp:cNvPr id="0" name=""/>
        <dsp:cNvSpPr/>
      </dsp:nvSpPr>
      <dsp:spPr>
        <a:xfrm>
          <a:off x="3367442" y="836829"/>
          <a:ext cx="450498" cy="4504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C260F-F836-4BD7-A27D-BA5059602363}">
      <dsp:nvSpPr>
        <dsp:cNvPr id="0" name=""/>
        <dsp:cNvSpPr/>
      </dsp:nvSpPr>
      <dsp:spPr>
        <a:xfrm>
          <a:off x="4147493" y="673717"/>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Artificially induced timeouts</a:t>
          </a:r>
        </a:p>
      </dsp:txBody>
      <dsp:txXfrm>
        <a:off x="4147493" y="673717"/>
        <a:ext cx="1830845" cy="776722"/>
      </dsp:txXfrm>
    </dsp:sp>
    <dsp:sp modelId="{300A6A38-4B48-4531-B3DE-B0DBFA0A20D1}">
      <dsp:nvSpPr>
        <dsp:cNvPr id="0" name=""/>
        <dsp:cNvSpPr/>
      </dsp:nvSpPr>
      <dsp:spPr>
        <a:xfrm>
          <a:off x="111311" y="2397701"/>
          <a:ext cx="776722" cy="77672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D76E7-8CDD-422A-923C-659F8262465B}">
      <dsp:nvSpPr>
        <dsp:cNvPr id="0" name=""/>
        <dsp:cNvSpPr/>
      </dsp:nvSpPr>
      <dsp:spPr>
        <a:xfrm>
          <a:off x="274423" y="2560813"/>
          <a:ext cx="450498" cy="4504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A77B64-3EAF-4C87-8C5E-CEAAA4F75F88}">
      <dsp:nvSpPr>
        <dsp:cNvPr id="0" name=""/>
        <dsp:cNvSpPr/>
      </dsp:nvSpPr>
      <dsp:spPr>
        <a:xfrm>
          <a:off x="1054474" y="2397701"/>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Introduce 5 second delays in 10% of requests</a:t>
          </a:r>
        </a:p>
      </dsp:txBody>
      <dsp:txXfrm>
        <a:off x="1054474" y="2397701"/>
        <a:ext cx="1830845" cy="776722"/>
      </dsp:txXfrm>
    </dsp:sp>
    <dsp:sp modelId="{CDDB3CE5-FB85-4B23-A0D5-192854E997C2}">
      <dsp:nvSpPr>
        <dsp:cNvPr id="0" name=""/>
        <dsp:cNvSpPr/>
      </dsp:nvSpPr>
      <dsp:spPr>
        <a:xfrm>
          <a:off x="3204330" y="2397701"/>
          <a:ext cx="776722" cy="77672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13B9F1-799E-4640-812E-244B69B1BE03}">
      <dsp:nvSpPr>
        <dsp:cNvPr id="0" name=""/>
        <dsp:cNvSpPr/>
      </dsp:nvSpPr>
      <dsp:spPr>
        <a:xfrm>
          <a:off x="3367442" y="2560813"/>
          <a:ext cx="450498" cy="4504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FD0698-AB28-4C15-BF58-836398495F21}">
      <dsp:nvSpPr>
        <dsp:cNvPr id="0" name=""/>
        <dsp:cNvSpPr/>
      </dsp:nvSpPr>
      <dsp:spPr>
        <a:xfrm>
          <a:off x="4147493" y="2397701"/>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Return HTTP 400 err for 5% of requests</a:t>
          </a:r>
        </a:p>
      </dsp:txBody>
      <dsp:txXfrm>
        <a:off x="4147493" y="2397701"/>
        <a:ext cx="1830845" cy="776722"/>
      </dsp:txXfrm>
    </dsp:sp>
    <dsp:sp modelId="{91A5FD43-57BB-445A-AF21-35C04BD8A836}">
      <dsp:nvSpPr>
        <dsp:cNvPr id="0" name=""/>
        <dsp:cNvSpPr/>
      </dsp:nvSpPr>
      <dsp:spPr>
        <a:xfrm>
          <a:off x="111311" y="4121684"/>
          <a:ext cx="776722" cy="776722"/>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5772A-E69B-49BB-99E7-5EC9D52C1DD2}">
      <dsp:nvSpPr>
        <dsp:cNvPr id="0" name=""/>
        <dsp:cNvSpPr/>
      </dsp:nvSpPr>
      <dsp:spPr>
        <a:xfrm>
          <a:off x="274423" y="4284796"/>
          <a:ext cx="450498" cy="4504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2DB6D6-6874-4B68-BFE5-3B60CBFD0836}">
      <dsp:nvSpPr>
        <dsp:cNvPr id="0" name=""/>
        <dsp:cNvSpPr/>
      </dsp:nvSpPr>
      <dsp:spPr>
        <a:xfrm>
          <a:off x="1054474" y="4121684"/>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Limit Max connections to 100</a:t>
          </a:r>
        </a:p>
      </dsp:txBody>
      <dsp:txXfrm>
        <a:off x="1054474" y="4121684"/>
        <a:ext cx="1830845" cy="776722"/>
      </dsp:txXfrm>
    </dsp:sp>
    <dsp:sp modelId="{8A54AE15-EB47-4904-AA6E-99FB0F891C8F}">
      <dsp:nvSpPr>
        <dsp:cNvPr id="0" name=""/>
        <dsp:cNvSpPr/>
      </dsp:nvSpPr>
      <dsp:spPr>
        <a:xfrm>
          <a:off x="3204330" y="4121684"/>
          <a:ext cx="776722" cy="77672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248FC1-10E9-4C90-9D04-B81EC9BCE155}">
      <dsp:nvSpPr>
        <dsp:cNvPr id="0" name=""/>
        <dsp:cNvSpPr/>
      </dsp:nvSpPr>
      <dsp:spPr>
        <a:xfrm>
          <a:off x="3367442" y="4284796"/>
          <a:ext cx="450498" cy="4504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E8DE04-9340-43B2-AB60-B7746AA3905C}">
      <dsp:nvSpPr>
        <dsp:cNvPr id="0" name=""/>
        <dsp:cNvSpPr/>
      </dsp:nvSpPr>
      <dsp:spPr>
        <a:xfrm>
          <a:off x="4147493" y="4121684"/>
          <a:ext cx="1830845" cy="7767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Max pending request 200 </a:t>
          </a:r>
        </a:p>
      </dsp:txBody>
      <dsp:txXfrm>
        <a:off x="4147493" y="4121684"/>
        <a:ext cx="1830845" cy="77672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08D279-A11A-B74E-AD28-7765AB1B062A}">
      <dsp:nvSpPr>
        <dsp:cNvPr id="0" name=""/>
        <dsp:cNvSpPr/>
      </dsp:nvSpPr>
      <dsp:spPr>
        <a:xfrm>
          <a:off x="0" y="831892"/>
          <a:ext cx="6513603" cy="141364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dirty="0">
              <a:solidFill>
                <a:schemeClr val="bg1"/>
              </a:solidFill>
            </a:rPr>
            <a:t>Resiliency &amp; Efficiency </a:t>
          </a:r>
        </a:p>
      </dsp:txBody>
      <dsp:txXfrm>
        <a:off x="69008" y="900900"/>
        <a:ext cx="6375587" cy="1275625"/>
      </dsp:txXfrm>
    </dsp:sp>
    <dsp:sp modelId="{C65A5EC4-B060-824F-9F13-2B9EC9FCD995}">
      <dsp:nvSpPr>
        <dsp:cNvPr id="0" name=""/>
        <dsp:cNvSpPr/>
      </dsp:nvSpPr>
      <dsp:spPr>
        <a:xfrm>
          <a:off x="0" y="2432733"/>
          <a:ext cx="6513603" cy="12168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b="1" kern="1200" dirty="0">
              <a:solidFill>
                <a:srgbClr val="C00000"/>
              </a:solidFill>
            </a:rPr>
            <a:t>Traffic Control</a:t>
          </a:r>
          <a:endParaRPr lang="en-US" sz="4500" kern="1200" dirty="0"/>
        </a:p>
      </dsp:txBody>
      <dsp:txXfrm>
        <a:off x="59399" y="2492132"/>
        <a:ext cx="6394805" cy="1098002"/>
      </dsp:txXfrm>
    </dsp:sp>
    <dsp:sp modelId="{EA8C7C2F-7E77-1E4A-9252-08EA1C83E238}">
      <dsp:nvSpPr>
        <dsp:cNvPr id="0" name=""/>
        <dsp:cNvSpPr/>
      </dsp:nvSpPr>
      <dsp:spPr>
        <a:xfrm>
          <a:off x="0" y="3836733"/>
          <a:ext cx="6513603" cy="1216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Policy Enforcement </a:t>
          </a:r>
        </a:p>
      </dsp:txBody>
      <dsp:txXfrm>
        <a:off x="59399" y="3896132"/>
        <a:ext cx="6394805" cy="109800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C727B0-346D-7A4B-A8D0-6CECB966B5C9}" type="datetimeFigureOut">
              <a:rPr lang="en-US" smtClean="0"/>
              <a:t>1/11/20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26ACBC-5708-EF4A-B898-DBDED7393DA0}" type="slidenum">
              <a:rPr lang="en-US" smtClean="0"/>
              <a:t>‹#›</a:t>
            </a:fld>
            <a:endParaRPr lang="en-US"/>
          </a:p>
        </p:txBody>
      </p:sp>
    </p:spTree>
    <p:extLst>
      <p:ext uri="{BB962C8B-B14F-4D97-AF65-F5344CB8AC3E}">
        <p14:creationId xmlns:p14="http://schemas.microsoft.com/office/powerpoint/2010/main" val="4234511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27</a:t>
            </a:fld>
            <a:endParaRPr lang="en-US"/>
          </a:p>
        </p:txBody>
      </p:sp>
    </p:spTree>
    <p:extLst>
      <p:ext uri="{BB962C8B-B14F-4D97-AF65-F5344CB8AC3E}">
        <p14:creationId xmlns:p14="http://schemas.microsoft.com/office/powerpoint/2010/main" val="1766386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55971B-02F0-4014-848B-846220B98EE8}" type="slidenum">
              <a:rPr lang="en-US" smtClean="0"/>
              <a:t>28</a:t>
            </a:fld>
            <a:endParaRPr lang="en-US"/>
          </a:p>
        </p:txBody>
      </p:sp>
    </p:spTree>
    <p:extLst>
      <p:ext uri="{BB962C8B-B14F-4D97-AF65-F5344CB8AC3E}">
        <p14:creationId xmlns:p14="http://schemas.microsoft.com/office/powerpoint/2010/main" val="3396990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Traffic Management. Control the flow of traffic and API calls between services, make calls more reliable, and make the network more robust in the face of adverse conditions. </a:t>
            </a:r>
            <a:endParaRPr lang="en-IN" dirty="0">
              <a:effectLst/>
            </a:endParaRPr>
          </a:p>
          <a:p>
            <a:r>
              <a:rPr lang="en-IN" sz="1200" kern="1200" dirty="0">
                <a:solidFill>
                  <a:schemeClr val="tx1"/>
                </a:solidFill>
                <a:effectLst/>
                <a:latin typeface="+mn-lt"/>
                <a:ea typeface="+mn-ea"/>
                <a:cs typeface="+mn-cs"/>
              </a:rPr>
              <a:t>●  Observability. Gain understanding of the dependencies between services and the nature and flow of traffic between them, providing the ability to quickly identify issues. </a:t>
            </a:r>
            <a:endParaRPr lang="en-IN" dirty="0">
              <a:effectLst/>
            </a:endParaRPr>
          </a:p>
          <a:p>
            <a:r>
              <a:rPr lang="en-IN" sz="1200" kern="1200" dirty="0">
                <a:solidFill>
                  <a:schemeClr val="tx1"/>
                </a:solidFill>
                <a:effectLst/>
                <a:latin typeface="+mn-lt"/>
                <a:ea typeface="+mn-ea"/>
                <a:cs typeface="+mn-cs"/>
              </a:rPr>
              <a:t>●  Policy Enforcement. Apply organizational policy to the interaction between services, ensure access policies are enforced and resources are fairly distributed among consumers. Policy changes are made by configuring the mesh, not by changing application code. </a:t>
            </a:r>
            <a:endParaRPr lang="en-IN" dirty="0">
              <a:effectLst/>
            </a:endParaRPr>
          </a:p>
          <a:p>
            <a:r>
              <a:rPr lang="en-IN" sz="1200" kern="1200" dirty="0">
                <a:solidFill>
                  <a:schemeClr val="tx1"/>
                </a:solidFill>
                <a:effectLst/>
                <a:latin typeface="+mn-lt"/>
                <a:ea typeface="+mn-ea"/>
                <a:cs typeface="+mn-cs"/>
              </a:rPr>
              <a:t>●  Service Identity and Security. Provide services in the mesh with a verifiable identity and provide the ability to protect service traffic as it flows over networks of varying degrees of </a:t>
            </a:r>
            <a:r>
              <a:rPr lang="en-IN" sz="1200" kern="1200" dirty="0" err="1">
                <a:solidFill>
                  <a:schemeClr val="tx1"/>
                </a:solidFill>
                <a:effectLst/>
                <a:latin typeface="+mn-lt"/>
                <a:ea typeface="+mn-ea"/>
                <a:cs typeface="+mn-cs"/>
              </a:rPr>
              <a:t>trustability</a:t>
            </a:r>
            <a:r>
              <a:rPr lang="en-IN" sz="1200" kern="1200" dirty="0">
                <a:solidFill>
                  <a:schemeClr val="tx1"/>
                </a:solidFill>
                <a:effectLst/>
                <a:latin typeface="+mn-lt"/>
                <a:ea typeface="+mn-ea"/>
                <a:cs typeface="+mn-cs"/>
              </a:rPr>
              <a:t>. </a:t>
            </a:r>
            <a:endParaRPr lang="en-IN" dirty="0">
              <a:effectLst/>
            </a:endParaRPr>
          </a:p>
          <a:p>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31</a:t>
            </a:fld>
            <a:endParaRPr lang="en-US"/>
          </a:p>
        </p:txBody>
      </p:sp>
    </p:spTree>
    <p:extLst>
      <p:ext uri="{BB962C8B-B14F-4D97-AF65-F5344CB8AC3E}">
        <p14:creationId xmlns:p14="http://schemas.microsoft.com/office/powerpoint/2010/main" val="51202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source platform independent service mesh that </a:t>
            </a:r>
          </a:p>
          <a:p>
            <a:pPr lvl="1"/>
            <a:r>
              <a:rPr lang="en-US" dirty="0"/>
              <a:t>Traffic Management </a:t>
            </a:r>
          </a:p>
          <a:p>
            <a:pPr lvl="1"/>
            <a:r>
              <a:rPr lang="en-US" dirty="0"/>
              <a:t>Policy Enforcement </a:t>
            </a:r>
          </a:p>
          <a:p>
            <a:pPr lvl="1"/>
            <a:r>
              <a:rPr lang="en-US" dirty="0"/>
              <a:t>Telemetry Collection </a:t>
            </a:r>
          </a:p>
          <a:p>
            <a:r>
              <a:rPr lang="en-US" dirty="0"/>
              <a:t>Runs on </a:t>
            </a:r>
          </a:p>
          <a:p>
            <a:pPr lvl="1"/>
            <a:r>
              <a:rPr lang="en-US" dirty="0"/>
              <a:t>Kubernetes </a:t>
            </a:r>
          </a:p>
          <a:p>
            <a:pPr lvl="1"/>
            <a:r>
              <a:rPr lang="en-US" dirty="0"/>
              <a:t>Nomad</a:t>
            </a:r>
          </a:p>
          <a:p>
            <a:pPr lvl="1"/>
            <a:r>
              <a:rPr lang="en-US" dirty="0"/>
              <a:t>Console</a:t>
            </a:r>
          </a:p>
          <a:p>
            <a:r>
              <a:rPr lang="en-US" dirty="0"/>
              <a:t>*Service mesh is a network of microservices </a:t>
            </a:r>
          </a:p>
          <a:p>
            <a:pPr lvl="1"/>
            <a:r>
              <a:rPr lang="en-US" dirty="0"/>
              <a:t>Communication (data plan)</a:t>
            </a:r>
          </a:p>
          <a:p>
            <a:pPr lvl="1"/>
            <a:r>
              <a:rPr lang="en-US" dirty="0"/>
              <a:t>Control plane</a:t>
            </a:r>
          </a:p>
          <a:p>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33</a:t>
            </a:fld>
            <a:endParaRPr lang="en-US"/>
          </a:p>
        </p:txBody>
      </p:sp>
    </p:spTree>
    <p:extLst>
      <p:ext uri="{BB962C8B-B14F-4D97-AF65-F5344CB8AC3E}">
        <p14:creationId xmlns:p14="http://schemas.microsoft.com/office/powerpoint/2010/main" val="1053576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36</a:t>
            </a:fld>
            <a:endParaRPr lang="en-US"/>
          </a:p>
        </p:txBody>
      </p:sp>
    </p:spTree>
    <p:extLst>
      <p:ext uri="{BB962C8B-B14F-4D97-AF65-F5344CB8AC3E}">
        <p14:creationId xmlns:p14="http://schemas.microsoft.com/office/powerpoint/2010/main" val="72562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circuit breaker is a proxy that controls flow to an endpoint. If the endpoint fails or is too slow (based on your configuration), the proxy will open the circuit to the container. In that case, traffic is routed to other containers because of load balancing. The circuit remains open for a preconfigured sleep window (let’s say two minutes) after which the circuit is considered “half-open”. The next request attempted will determine if the circuit moves to “closed” (where everything is working again), or it it reverts to “open” and the sleep window starts again. Here’s a simple State Transition Diagram for the circuit breaker:</a:t>
            </a:r>
          </a:p>
          <a:p>
            <a:br>
              <a:rPr lang="en-IN" dirty="0"/>
            </a:br>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38</a:t>
            </a:fld>
            <a:endParaRPr lang="en-US"/>
          </a:p>
        </p:txBody>
      </p:sp>
    </p:spTree>
    <p:extLst>
      <p:ext uri="{BB962C8B-B14F-4D97-AF65-F5344CB8AC3E}">
        <p14:creationId xmlns:p14="http://schemas.microsoft.com/office/powerpoint/2010/main" val="1349542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41</a:t>
            </a:fld>
            <a:endParaRPr lang="en-US"/>
          </a:p>
        </p:txBody>
      </p:sp>
    </p:spTree>
    <p:extLst>
      <p:ext uri="{BB962C8B-B14F-4D97-AF65-F5344CB8AC3E}">
        <p14:creationId xmlns:p14="http://schemas.microsoft.com/office/powerpoint/2010/main" val="3072624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IN" dirty="0"/>
            </a:br>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42</a:t>
            </a:fld>
            <a:endParaRPr lang="en-US"/>
          </a:p>
        </p:txBody>
      </p:sp>
    </p:spTree>
    <p:extLst>
      <p:ext uri="{BB962C8B-B14F-4D97-AF65-F5344CB8AC3E}">
        <p14:creationId xmlns:p14="http://schemas.microsoft.com/office/powerpoint/2010/main" val="30804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55971B-02F0-4014-848B-846220B98EE8}" type="slidenum">
              <a:rPr lang="en-US" smtClean="0"/>
              <a:t>43</a:t>
            </a:fld>
            <a:endParaRPr lang="en-US"/>
          </a:p>
        </p:txBody>
      </p:sp>
    </p:spTree>
    <p:extLst>
      <p:ext uri="{BB962C8B-B14F-4D97-AF65-F5344CB8AC3E}">
        <p14:creationId xmlns:p14="http://schemas.microsoft.com/office/powerpoint/2010/main" val="642485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5F45-215D-9C40-9BAF-5FE6B284329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5C5B330-2431-D542-BDAD-6B3A8FA67F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250E4FD-FE02-3043-AF3F-AC63D1793867}"/>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B8E8FB3D-5E91-9145-A767-7105E322A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B7B36-5F5E-454C-978E-5B8E93E5A162}"/>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686443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C379-87C4-F949-B122-646A12207BE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C8FAAC-6C84-BE47-9627-AE7A1B34538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A62B4D-9958-B44D-8B91-032F66841736}"/>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D3DF6827-1A57-9247-BD55-AAA217A9F0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050D17-B8B2-7E4A-BFE9-5FE9677282F2}"/>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314641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B0C10-6781-9148-9848-7AE93C4EB98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923E07A-4D13-5A41-9963-222709B64A4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87663D-6A11-274A-9010-822F3E968405}"/>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568018DD-635F-474C-821C-67FB3C2EC6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69CCB6-9AD9-0D41-B9CF-E34E3B3C922B}"/>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570616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221EF-2936-1F49-B693-5A8C842F5D3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DC0E2DB-ADE7-8A41-9A1F-82BACF5767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179E058-DE0F-064F-AD89-13D2C82668BB}"/>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35B4DEB1-004E-1744-B54A-D3FBC1F6E8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60250-F59C-3A4F-8E4D-72214DD1B26A}"/>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391977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1705-A28A-FF4E-BBAB-E3F7A5562BE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5D6CAA1-3EDF-8847-AE0C-287E6820B5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D9904BD-5CD9-A946-8892-DD9BD73DB3B8}"/>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3F9FBA9C-FD02-634A-8883-7D269D306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88F52-E64C-C54F-B631-0BE772D7770F}"/>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249388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E21DA-53B7-4A41-8EFD-AD39FACAF84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6E00AA-3D86-F648-8161-413D542DEBE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45ACE3D-A9C4-2F48-B6CB-22F18C2B766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2F037F3-78A2-D94A-8A6C-56BEE12D0F5C}"/>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6" name="Footer Placeholder 5">
            <a:extLst>
              <a:ext uri="{FF2B5EF4-FFF2-40B4-BE49-F238E27FC236}">
                <a16:creationId xmlns:a16="http://schemas.microsoft.com/office/drawing/2014/main" id="{3766D897-9BD1-F64E-B9B2-6EB7CF8E8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EC40B-178A-AD44-9C7D-CB342D8B8FA5}"/>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411861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BC96-D347-764A-8E06-C8E13C69761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1836D0-C54F-AD45-87BD-62655F7095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C16A07-9708-5048-A3E4-9BA32831E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E10B929-6593-A142-9D78-F771DB0517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140ED62-BDA0-1346-BBBA-019302E6318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DB0A15-FDA7-9F42-B5F3-C8B403A4963E}"/>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8" name="Footer Placeholder 7">
            <a:extLst>
              <a:ext uri="{FF2B5EF4-FFF2-40B4-BE49-F238E27FC236}">
                <a16:creationId xmlns:a16="http://schemas.microsoft.com/office/drawing/2014/main" id="{B2E0C89F-FF66-534A-9812-C01A9C2549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46AA6B-E751-F849-90EC-40E9AFC588C0}"/>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162175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B4E0E-5DFB-0C4F-99A5-A240F2A9DB5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AEC89CE-C82D-264F-B1BB-88D0E86D92BB}"/>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4" name="Footer Placeholder 3">
            <a:extLst>
              <a:ext uri="{FF2B5EF4-FFF2-40B4-BE49-F238E27FC236}">
                <a16:creationId xmlns:a16="http://schemas.microsoft.com/office/drawing/2014/main" id="{C29573DC-52A2-6D43-B814-DADFC13025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621D2-2132-8B4D-8FF1-357BFDF6BDB2}"/>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10201706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0581E9-F241-8D4B-AF5D-782857C98B81}"/>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3" name="Footer Placeholder 2">
            <a:extLst>
              <a:ext uri="{FF2B5EF4-FFF2-40B4-BE49-F238E27FC236}">
                <a16:creationId xmlns:a16="http://schemas.microsoft.com/office/drawing/2014/main" id="{B53D7449-FB84-734E-BCB9-99DDD747D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D5812B-A41D-8240-BA43-A85D8280098B}"/>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13096092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600A-BDEC-D441-B4DE-A90D4C1369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218B34D-0441-2746-A5D8-0E8F871CE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D33F02B-0B26-FB48-8AAB-AE2784780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8D8EF95-09E7-C243-8845-194D6D902165}"/>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6" name="Footer Placeholder 5">
            <a:extLst>
              <a:ext uri="{FF2B5EF4-FFF2-40B4-BE49-F238E27FC236}">
                <a16:creationId xmlns:a16="http://schemas.microsoft.com/office/drawing/2014/main" id="{67E7B134-19E3-F44E-B5A4-4F95C2D0C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B68AB-71BD-224C-94E7-55A41065687A}"/>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690231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77AF-F1AC-B748-8DBD-FCF68164CD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940491D-C59E-5A4E-91B0-EA135B350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64D94C-54C0-1446-8290-BA9EDC2ED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E657A16-B2DC-7C48-BD7E-51A2542FED38}"/>
              </a:ext>
            </a:extLst>
          </p:cNvPr>
          <p:cNvSpPr>
            <a:spLocks noGrp="1"/>
          </p:cNvSpPr>
          <p:nvPr>
            <p:ph type="dt" sz="half" idx="10"/>
          </p:nvPr>
        </p:nvSpPr>
        <p:spPr/>
        <p:txBody>
          <a:bodyPr/>
          <a:lstStyle/>
          <a:p>
            <a:fld id="{03800FCD-79E4-F84E-A481-64CBA5B29470}" type="datetimeFigureOut">
              <a:rPr lang="en-US" smtClean="0"/>
              <a:t>1/11/20</a:t>
            </a:fld>
            <a:endParaRPr lang="en-US"/>
          </a:p>
        </p:txBody>
      </p:sp>
      <p:sp>
        <p:nvSpPr>
          <p:cNvPr id="6" name="Footer Placeholder 5">
            <a:extLst>
              <a:ext uri="{FF2B5EF4-FFF2-40B4-BE49-F238E27FC236}">
                <a16:creationId xmlns:a16="http://schemas.microsoft.com/office/drawing/2014/main" id="{75070B7B-3571-544C-B8DE-680E9189BD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0F9592-DFE4-AC43-B328-753B465603E1}"/>
              </a:ext>
            </a:extLst>
          </p:cNvPr>
          <p:cNvSpPr>
            <a:spLocks noGrp="1"/>
          </p:cNvSpPr>
          <p:nvPr>
            <p:ph type="sldNum" sz="quarter" idx="12"/>
          </p:nvPr>
        </p:nvSpPr>
        <p:spPr/>
        <p:txBody>
          <a:bodyPr/>
          <a:lstStyle/>
          <a:p>
            <a:fld id="{0DBFAF22-E772-F14A-A020-CE3F15D5B6CE}" type="slidenum">
              <a:rPr lang="en-US" smtClean="0"/>
              <a:t>‹#›</a:t>
            </a:fld>
            <a:endParaRPr lang="en-US"/>
          </a:p>
        </p:txBody>
      </p:sp>
    </p:spTree>
    <p:extLst>
      <p:ext uri="{BB962C8B-B14F-4D97-AF65-F5344CB8AC3E}">
        <p14:creationId xmlns:p14="http://schemas.microsoft.com/office/powerpoint/2010/main" val="2949401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2E3BBB-1885-EC42-BAFB-A1C16CBEA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8C9E114-39BB-684C-8D47-8A89DEB8DE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801E51C-B01F-3347-A05C-AF29861D3F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00FCD-79E4-F84E-A481-64CBA5B29470}" type="datetimeFigureOut">
              <a:rPr lang="en-US" smtClean="0"/>
              <a:t>1/11/20</a:t>
            </a:fld>
            <a:endParaRPr lang="en-US"/>
          </a:p>
        </p:txBody>
      </p:sp>
      <p:sp>
        <p:nvSpPr>
          <p:cNvPr id="5" name="Footer Placeholder 4">
            <a:extLst>
              <a:ext uri="{FF2B5EF4-FFF2-40B4-BE49-F238E27FC236}">
                <a16:creationId xmlns:a16="http://schemas.microsoft.com/office/drawing/2014/main" id="{9B5C80D8-1AA4-1E4B-BB93-7E0DC317F9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14A973-57E5-334F-A75D-4F4688FAB6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BFAF22-E772-F14A-A020-CE3F15D5B6CE}" type="slidenum">
              <a:rPr lang="en-US" smtClean="0"/>
              <a:t>‹#›</a:t>
            </a:fld>
            <a:endParaRPr lang="en-US"/>
          </a:p>
        </p:txBody>
      </p:sp>
    </p:spTree>
    <p:extLst>
      <p:ext uri="{BB962C8B-B14F-4D97-AF65-F5344CB8AC3E}">
        <p14:creationId xmlns:p14="http://schemas.microsoft.com/office/powerpoint/2010/main" val="1584515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udiverm@in.ibm.com" TargetMode="External"/><Relationship Id="rId2" Type="http://schemas.openxmlformats.org/officeDocument/2006/relationships/hyperlink" Target="mailto:ashokponkumar@in.ibm.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39.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2.svg"/><Relationship Id="rId7" Type="http://schemas.openxmlformats.org/officeDocument/2006/relationships/diagramColors" Target="../diagrams/colors6.xm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envoyproxy.github.io/envoy/"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5.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istio.io/docs/examples/bookinfo/" TargetMode="External"/><Relationship Id="rId2" Type="http://schemas.openxmlformats.org/officeDocument/2006/relationships/hyperlink" Target="https://istio.io/docs/setup/install/standalone-operato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developer.ibm.com/patterns/istio-for-multi-clusters-across-iks-and-icp/" TargetMode="External"/><Relationship Id="rId3" Type="http://schemas.openxmlformats.org/officeDocument/2006/relationships/hyperlink" Target="https://www.ibm.com/cloud/learn/containers" TargetMode="External"/><Relationship Id="rId7" Type="http://schemas.openxmlformats.org/officeDocument/2006/relationships/hyperlink" Target="https://cloud.ibm.com/docs/containers?topic=containers-kube_concepts" TargetMode="External"/><Relationship Id="rId2" Type="http://schemas.openxmlformats.org/officeDocument/2006/relationships/hyperlink" Target="https://kubernetes.io/" TargetMode="External"/><Relationship Id="rId1" Type="http://schemas.openxmlformats.org/officeDocument/2006/relationships/slideLayout" Target="../slideLayouts/slideLayout2.xml"/><Relationship Id="rId6" Type="http://schemas.openxmlformats.org/officeDocument/2006/relationships/hyperlink" Target="https://www.cncf.io/" TargetMode="External"/><Relationship Id="rId5" Type="http://schemas.openxmlformats.org/officeDocument/2006/relationships/hyperlink" Target="https://www.ibm.com/cloud/blog/new-builders/container-orchestration-explained" TargetMode="External"/><Relationship Id="rId10" Type="http://schemas.openxmlformats.org/officeDocument/2006/relationships/hyperlink" Target="https://helm.sh/" TargetMode="External"/><Relationship Id="rId4" Type="http://schemas.openxmlformats.org/officeDocument/2006/relationships/hyperlink" Target="https://www.ibm.com/cloud/garage/courses" TargetMode="External"/><Relationship Id="rId9" Type="http://schemas.openxmlformats.org/officeDocument/2006/relationships/hyperlink" Target="https://www.ibm.com/downloads/cas/XWN1WV9Q"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B04A-C038-3E49-8B93-BCE4E7B859FD}"/>
              </a:ext>
            </a:extLst>
          </p:cNvPr>
          <p:cNvSpPr>
            <a:spLocks noGrp="1"/>
          </p:cNvSpPr>
          <p:nvPr>
            <p:ph type="ctrTitle"/>
          </p:nvPr>
        </p:nvSpPr>
        <p:spPr>
          <a:xfrm>
            <a:off x="841248" y="600426"/>
            <a:ext cx="9875520" cy="3360625"/>
          </a:xfrm>
        </p:spPr>
        <p:txBody>
          <a:bodyPr>
            <a:normAutofit/>
          </a:bodyPr>
          <a:lstStyle/>
          <a:p>
            <a:pPr algn="l"/>
            <a:r>
              <a:rPr lang="en-US" sz="8200" b="1"/>
              <a:t>Container Orchestration</a:t>
            </a:r>
          </a:p>
        </p:txBody>
      </p:sp>
      <p:sp>
        <p:nvSpPr>
          <p:cNvPr id="3" name="Subtitle 2">
            <a:extLst>
              <a:ext uri="{FF2B5EF4-FFF2-40B4-BE49-F238E27FC236}">
                <a16:creationId xmlns:a16="http://schemas.microsoft.com/office/drawing/2014/main" id="{E6DB7204-83FD-EE4C-BE07-9605048F0C25}"/>
              </a:ext>
            </a:extLst>
          </p:cNvPr>
          <p:cNvSpPr>
            <a:spLocks noGrp="1"/>
          </p:cNvSpPr>
          <p:nvPr>
            <p:ph type="subTitle" idx="1"/>
          </p:nvPr>
        </p:nvSpPr>
        <p:spPr>
          <a:xfrm>
            <a:off x="859536" y="4119928"/>
            <a:ext cx="9875520" cy="1366472"/>
          </a:xfrm>
        </p:spPr>
        <p:txBody>
          <a:bodyPr>
            <a:normAutofit/>
          </a:bodyPr>
          <a:lstStyle/>
          <a:p>
            <a:pPr algn="l"/>
            <a:r>
              <a:rPr lang="en-US" dirty="0"/>
              <a:t>Kubernetes</a:t>
            </a:r>
            <a:endParaRPr lang="en-US"/>
          </a:p>
        </p:txBody>
      </p:sp>
    </p:spTree>
    <p:extLst>
      <p:ext uri="{BB962C8B-B14F-4D97-AF65-F5344CB8AC3E}">
        <p14:creationId xmlns:p14="http://schemas.microsoft.com/office/powerpoint/2010/main" val="2845114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521C-3B8F-8648-95B5-DF81388D97FC}"/>
              </a:ext>
            </a:extLst>
          </p:cNvPr>
          <p:cNvSpPr>
            <a:spLocks noGrp="1"/>
          </p:cNvSpPr>
          <p:nvPr>
            <p:ph type="title"/>
          </p:nvPr>
        </p:nvSpPr>
        <p:spPr/>
        <p:txBody>
          <a:bodyPr/>
          <a:lstStyle/>
          <a:p>
            <a:pPr algn="ctr"/>
            <a:r>
              <a:rPr lang="en-US" dirty="0"/>
              <a:t>Kubernetes Timeline</a:t>
            </a:r>
          </a:p>
        </p:txBody>
      </p:sp>
      <p:cxnSp>
        <p:nvCxnSpPr>
          <p:cNvPr id="5" name="Straight Connector 4">
            <a:extLst>
              <a:ext uri="{FF2B5EF4-FFF2-40B4-BE49-F238E27FC236}">
                <a16:creationId xmlns:a16="http://schemas.microsoft.com/office/drawing/2014/main" id="{B391DE17-E27D-0948-9650-E17AFB8FEBE6}"/>
              </a:ext>
            </a:extLst>
          </p:cNvPr>
          <p:cNvCxnSpPr>
            <a:cxnSpLocks/>
            <a:endCxn id="18" idx="6"/>
          </p:cNvCxnSpPr>
          <p:nvPr/>
        </p:nvCxnSpPr>
        <p:spPr>
          <a:xfrm flipV="1">
            <a:off x="688620" y="2415819"/>
            <a:ext cx="10617200" cy="11290"/>
          </a:xfrm>
          <a:prstGeom prst="line">
            <a:avLst/>
          </a:prstGeom>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7CF257DE-D925-2C42-8EF5-0B4ABE09AB4D}"/>
              </a:ext>
            </a:extLst>
          </p:cNvPr>
          <p:cNvSpPr/>
          <p:nvPr/>
        </p:nvSpPr>
        <p:spPr>
          <a:xfrm>
            <a:off x="601131"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DF27CA-0878-5B4D-880A-20D8ACD5F6FE}"/>
              </a:ext>
            </a:extLst>
          </p:cNvPr>
          <p:cNvSpPr/>
          <p:nvPr/>
        </p:nvSpPr>
        <p:spPr>
          <a:xfrm>
            <a:off x="3169353"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F175652-5B92-5340-87A6-A6D0EB3AF6E8}"/>
              </a:ext>
            </a:extLst>
          </p:cNvPr>
          <p:cNvSpPr txBox="1"/>
          <p:nvPr/>
        </p:nvSpPr>
        <p:spPr>
          <a:xfrm>
            <a:off x="158042" y="2506130"/>
            <a:ext cx="1806222" cy="646331"/>
          </a:xfrm>
          <a:prstGeom prst="rect">
            <a:avLst/>
          </a:prstGeom>
          <a:noFill/>
        </p:spPr>
        <p:txBody>
          <a:bodyPr wrap="square" rtlCol="0">
            <a:spAutoFit/>
          </a:bodyPr>
          <a:lstStyle/>
          <a:p>
            <a:r>
              <a:rPr lang="en-US" sz="1200" b="1" dirty="0"/>
              <a:t>2003-2004: Borg System</a:t>
            </a:r>
          </a:p>
          <a:p>
            <a:r>
              <a:rPr lang="en-US" sz="1200" dirty="0"/>
              <a:t>Started as an internal Google project.</a:t>
            </a:r>
          </a:p>
        </p:txBody>
      </p:sp>
      <p:sp>
        <p:nvSpPr>
          <p:cNvPr id="9" name="TextBox 8">
            <a:extLst>
              <a:ext uri="{FF2B5EF4-FFF2-40B4-BE49-F238E27FC236}">
                <a16:creationId xmlns:a16="http://schemas.microsoft.com/office/drawing/2014/main" id="{540AFD89-3554-244E-9DEB-C65341AB7B0B}"/>
              </a:ext>
            </a:extLst>
          </p:cNvPr>
          <p:cNvSpPr txBox="1"/>
          <p:nvPr/>
        </p:nvSpPr>
        <p:spPr>
          <a:xfrm>
            <a:off x="2444042" y="2528709"/>
            <a:ext cx="1806222" cy="646331"/>
          </a:xfrm>
          <a:prstGeom prst="rect">
            <a:avLst/>
          </a:prstGeom>
          <a:noFill/>
        </p:spPr>
        <p:txBody>
          <a:bodyPr wrap="square" rtlCol="0">
            <a:spAutoFit/>
          </a:bodyPr>
          <a:lstStyle/>
          <a:p>
            <a:r>
              <a:rPr lang="en-US" sz="1200" b="1" dirty="0"/>
              <a:t>2014: </a:t>
            </a:r>
          </a:p>
          <a:p>
            <a:r>
              <a:rPr lang="en-US" sz="1200" dirty="0"/>
              <a:t>Kubernetes launches as an opensource project.</a:t>
            </a:r>
          </a:p>
        </p:txBody>
      </p:sp>
      <p:sp>
        <p:nvSpPr>
          <p:cNvPr id="10" name="Oval 9">
            <a:extLst>
              <a:ext uri="{FF2B5EF4-FFF2-40B4-BE49-F238E27FC236}">
                <a16:creationId xmlns:a16="http://schemas.microsoft.com/office/drawing/2014/main" id="{B73904AA-3415-8A4D-AF62-F0D433785C41}"/>
              </a:ext>
            </a:extLst>
          </p:cNvPr>
          <p:cNvSpPr/>
          <p:nvPr/>
        </p:nvSpPr>
        <p:spPr>
          <a:xfrm>
            <a:off x="4845753"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2171424-06D4-6C43-9472-2C22B1D2E5A7}"/>
              </a:ext>
            </a:extLst>
          </p:cNvPr>
          <p:cNvSpPr txBox="1"/>
          <p:nvPr/>
        </p:nvSpPr>
        <p:spPr>
          <a:xfrm>
            <a:off x="4120442" y="2528709"/>
            <a:ext cx="1806222" cy="646331"/>
          </a:xfrm>
          <a:prstGeom prst="rect">
            <a:avLst/>
          </a:prstGeom>
          <a:noFill/>
        </p:spPr>
        <p:txBody>
          <a:bodyPr wrap="square" rtlCol="0">
            <a:spAutoFit/>
          </a:bodyPr>
          <a:lstStyle/>
          <a:p>
            <a:r>
              <a:rPr lang="en-US" sz="1200" b="1" dirty="0"/>
              <a:t>2015: </a:t>
            </a:r>
          </a:p>
          <a:p>
            <a:r>
              <a:rPr lang="en-US" sz="1200" dirty="0"/>
              <a:t>First </a:t>
            </a:r>
            <a:r>
              <a:rPr lang="en-US" sz="1200" dirty="0" err="1"/>
              <a:t>Kubecon</a:t>
            </a:r>
            <a:r>
              <a:rPr lang="en-US" sz="1200" dirty="0"/>
              <a:t> conference.</a:t>
            </a:r>
          </a:p>
          <a:p>
            <a:r>
              <a:rPr lang="en-US" sz="1200" dirty="0" err="1"/>
              <a:t>Openshift</a:t>
            </a:r>
            <a:r>
              <a:rPr lang="en-US" sz="1200" dirty="0"/>
              <a:t> 3.0 released</a:t>
            </a:r>
          </a:p>
        </p:txBody>
      </p:sp>
      <p:sp>
        <p:nvSpPr>
          <p:cNvPr id="12" name="Oval 11">
            <a:extLst>
              <a:ext uri="{FF2B5EF4-FFF2-40B4-BE49-F238E27FC236}">
                <a16:creationId xmlns:a16="http://schemas.microsoft.com/office/drawing/2014/main" id="{2417CFFF-FCDE-B645-BC96-F132FCF09F02}"/>
              </a:ext>
            </a:extLst>
          </p:cNvPr>
          <p:cNvSpPr/>
          <p:nvPr/>
        </p:nvSpPr>
        <p:spPr>
          <a:xfrm>
            <a:off x="6530620"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2F7D32-79FE-6046-8B65-7790BB7A2B49}"/>
              </a:ext>
            </a:extLst>
          </p:cNvPr>
          <p:cNvSpPr txBox="1"/>
          <p:nvPr/>
        </p:nvSpPr>
        <p:spPr>
          <a:xfrm>
            <a:off x="5805309" y="2528709"/>
            <a:ext cx="1806222" cy="1200329"/>
          </a:xfrm>
          <a:prstGeom prst="rect">
            <a:avLst/>
          </a:prstGeom>
          <a:noFill/>
        </p:spPr>
        <p:txBody>
          <a:bodyPr wrap="square" rtlCol="0">
            <a:spAutoFit/>
          </a:bodyPr>
          <a:lstStyle/>
          <a:p>
            <a:r>
              <a:rPr lang="en-US" sz="1200" b="1" dirty="0"/>
              <a:t>2016: </a:t>
            </a:r>
          </a:p>
          <a:p>
            <a:r>
              <a:rPr lang="en-US" sz="1200" dirty="0"/>
              <a:t>Helm, </a:t>
            </a:r>
            <a:r>
              <a:rPr lang="en-US" sz="1200" dirty="0" err="1"/>
              <a:t>Minikube</a:t>
            </a:r>
            <a:r>
              <a:rPr lang="en-US" sz="1200" dirty="0"/>
              <a:t> released.</a:t>
            </a:r>
          </a:p>
          <a:p>
            <a:r>
              <a:rPr lang="en-US" sz="1200" dirty="0"/>
              <a:t>Pokémon GO – Largest Kubernetes deployment till 2016</a:t>
            </a:r>
          </a:p>
          <a:p>
            <a:endParaRPr lang="en-US" sz="1200" dirty="0"/>
          </a:p>
        </p:txBody>
      </p:sp>
      <p:sp>
        <p:nvSpPr>
          <p:cNvPr id="14" name="Oval 13">
            <a:extLst>
              <a:ext uri="{FF2B5EF4-FFF2-40B4-BE49-F238E27FC236}">
                <a16:creationId xmlns:a16="http://schemas.microsoft.com/office/drawing/2014/main" id="{26D1D9F4-A3CD-FA43-B869-6D0096999BAB}"/>
              </a:ext>
            </a:extLst>
          </p:cNvPr>
          <p:cNvSpPr/>
          <p:nvPr/>
        </p:nvSpPr>
        <p:spPr>
          <a:xfrm>
            <a:off x="8207020"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1C3C347-08C5-B24B-986B-72D1F7F6B69E}"/>
              </a:ext>
            </a:extLst>
          </p:cNvPr>
          <p:cNvSpPr txBox="1"/>
          <p:nvPr/>
        </p:nvSpPr>
        <p:spPr>
          <a:xfrm>
            <a:off x="7611531" y="2537174"/>
            <a:ext cx="1806222" cy="830997"/>
          </a:xfrm>
          <a:prstGeom prst="rect">
            <a:avLst/>
          </a:prstGeom>
          <a:noFill/>
        </p:spPr>
        <p:txBody>
          <a:bodyPr wrap="square" rtlCol="0">
            <a:spAutoFit/>
          </a:bodyPr>
          <a:lstStyle/>
          <a:p>
            <a:r>
              <a:rPr lang="en-US" sz="1200" b="1" dirty="0"/>
              <a:t>2017: </a:t>
            </a:r>
          </a:p>
          <a:p>
            <a:r>
              <a:rPr lang="en-US" sz="1200" dirty="0"/>
              <a:t>IBM and Google announce </a:t>
            </a:r>
            <a:r>
              <a:rPr lang="en-US" sz="1200" dirty="0" err="1"/>
              <a:t>Istio</a:t>
            </a:r>
            <a:endParaRPr lang="en-US" sz="1200" dirty="0"/>
          </a:p>
          <a:p>
            <a:endParaRPr lang="en-US" sz="1200" dirty="0"/>
          </a:p>
        </p:txBody>
      </p:sp>
      <p:sp>
        <p:nvSpPr>
          <p:cNvPr id="16" name="Oval 15">
            <a:extLst>
              <a:ext uri="{FF2B5EF4-FFF2-40B4-BE49-F238E27FC236}">
                <a16:creationId xmlns:a16="http://schemas.microsoft.com/office/drawing/2014/main" id="{6D77D80F-B0FE-A74D-A282-D7AE82BC4D70}"/>
              </a:ext>
            </a:extLst>
          </p:cNvPr>
          <p:cNvSpPr/>
          <p:nvPr/>
        </p:nvSpPr>
        <p:spPr>
          <a:xfrm>
            <a:off x="9705620"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899CD04-AEE1-E74B-A79C-4D3E4F58E4DE}"/>
              </a:ext>
            </a:extLst>
          </p:cNvPr>
          <p:cNvSpPr txBox="1"/>
          <p:nvPr/>
        </p:nvSpPr>
        <p:spPr>
          <a:xfrm>
            <a:off x="8980309" y="2528709"/>
            <a:ext cx="1540935" cy="1015663"/>
          </a:xfrm>
          <a:prstGeom prst="rect">
            <a:avLst/>
          </a:prstGeom>
          <a:noFill/>
        </p:spPr>
        <p:txBody>
          <a:bodyPr wrap="square" rtlCol="0">
            <a:spAutoFit/>
          </a:bodyPr>
          <a:lstStyle/>
          <a:p>
            <a:r>
              <a:rPr lang="en-US" sz="1200" b="1" dirty="0"/>
              <a:t>2018: </a:t>
            </a:r>
          </a:p>
          <a:p>
            <a:r>
              <a:rPr lang="en-US" sz="1200" dirty="0"/>
              <a:t>Most cloud providers</a:t>
            </a:r>
          </a:p>
          <a:p>
            <a:r>
              <a:rPr lang="en-US" sz="1200" dirty="0"/>
              <a:t>start supporting </a:t>
            </a:r>
          </a:p>
          <a:p>
            <a:r>
              <a:rPr lang="en-US" sz="1200" dirty="0"/>
              <a:t>managed Kubernetes</a:t>
            </a:r>
          </a:p>
          <a:p>
            <a:endParaRPr lang="en-US" sz="1200" dirty="0"/>
          </a:p>
        </p:txBody>
      </p:sp>
      <p:sp>
        <p:nvSpPr>
          <p:cNvPr id="18" name="Oval 17">
            <a:extLst>
              <a:ext uri="{FF2B5EF4-FFF2-40B4-BE49-F238E27FC236}">
                <a16:creationId xmlns:a16="http://schemas.microsoft.com/office/drawing/2014/main" id="{B93153B1-E745-A144-81AB-0AD40521555D}"/>
              </a:ext>
            </a:extLst>
          </p:cNvPr>
          <p:cNvSpPr/>
          <p:nvPr/>
        </p:nvSpPr>
        <p:spPr>
          <a:xfrm>
            <a:off x="11128020" y="2325508"/>
            <a:ext cx="177800" cy="1806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F1FD68A-7E41-F048-A92E-090F3E5814CC}"/>
              </a:ext>
            </a:extLst>
          </p:cNvPr>
          <p:cNvSpPr txBox="1"/>
          <p:nvPr/>
        </p:nvSpPr>
        <p:spPr>
          <a:xfrm>
            <a:off x="10402709" y="2528709"/>
            <a:ext cx="1806222" cy="1015663"/>
          </a:xfrm>
          <a:prstGeom prst="rect">
            <a:avLst/>
          </a:prstGeom>
          <a:noFill/>
        </p:spPr>
        <p:txBody>
          <a:bodyPr wrap="square" rtlCol="0">
            <a:spAutoFit/>
          </a:bodyPr>
          <a:lstStyle/>
          <a:p>
            <a:r>
              <a:rPr lang="en-US" sz="1200" b="1" dirty="0"/>
              <a:t>2019: </a:t>
            </a:r>
          </a:p>
          <a:p>
            <a:r>
              <a:rPr lang="en-US" sz="1200" dirty="0" err="1"/>
              <a:t>Kubecon</a:t>
            </a:r>
            <a:r>
              <a:rPr lang="en-US" sz="1200" dirty="0"/>
              <a:t> NA 2019 has 12000+ attendees.</a:t>
            </a:r>
          </a:p>
          <a:p>
            <a:r>
              <a:rPr lang="en-US" sz="1200" dirty="0"/>
              <a:t>CNCF has 500+ members.</a:t>
            </a:r>
          </a:p>
          <a:p>
            <a:endParaRPr lang="en-US" sz="1200" dirty="0"/>
          </a:p>
        </p:txBody>
      </p:sp>
      <p:sp>
        <p:nvSpPr>
          <p:cNvPr id="23" name="Cloud 22">
            <a:extLst>
              <a:ext uri="{FF2B5EF4-FFF2-40B4-BE49-F238E27FC236}">
                <a16:creationId xmlns:a16="http://schemas.microsoft.com/office/drawing/2014/main" id="{B4B28272-B35F-484E-AEE0-FD6F2EBB3991}"/>
              </a:ext>
            </a:extLst>
          </p:cNvPr>
          <p:cNvSpPr/>
          <p:nvPr/>
        </p:nvSpPr>
        <p:spPr>
          <a:xfrm>
            <a:off x="550328" y="3761977"/>
            <a:ext cx="2619025" cy="114017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Kubernetes</a:t>
            </a:r>
          </a:p>
          <a:p>
            <a:r>
              <a:rPr lang="en-US" dirty="0" err="1"/>
              <a:t>Kube</a:t>
            </a:r>
            <a:endParaRPr lang="en-US" dirty="0"/>
          </a:p>
          <a:p>
            <a:pPr algn="ctr"/>
            <a:r>
              <a:rPr lang="en-US" dirty="0"/>
              <a:t>K8</a:t>
            </a:r>
          </a:p>
        </p:txBody>
      </p:sp>
      <p:sp>
        <p:nvSpPr>
          <p:cNvPr id="24" name="Cloud 23">
            <a:extLst>
              <a:ext uri="{FF2B5EF4-FFF2-40B4-BE49-F238E27FC236}">
                <a16:creationId xmlns:a16="http://schemas.microsoft.com/office/drawing/2014/main" id="{ABE6D31D-AD43-D146-ACEE-664E5A4AD898}"/>
              </a:ext>
            </a:extLst>
          </p:cNvPr>
          <p:cNvSpPr/>
          <p:nvPr/>
        </p:nvSpPr>
        <p:spPr>
          <a:xfrm>
            <a:off x="4617151" y="4902155"/>
            <a:ext cx="2619025" cy="114017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t>Openshift</a:t>
            </a:r>
            <a:endParaRPr lang="en-US" dirty="0"/>
          </a:p>
          <a:p>
            <a:r>
              <a:rPr lang="en-US" dirty="0"/>
              <a:t>OCP</a:t>
            </a:r>
          </a:p>
        </p:txBody>
      </p:sp>
      <p:sp>
        <p:nvSpPr>
          <p:cNvPr id="25" name="Cloud 24">
            <a:extLst>
              <a:ext uri="{FF2B5EF4-FFF2-40B4-BE49-F238E27FC236}">
                <a16:creationId xmlns:a16="http://schemas.microsoft.com/office/drawing/2014/main" id="{A011F2EA-38F5-624E-AEB3-D04BA2855C46}"/>
              </a:ext>
            </a:extLst>
          </p:cNvPr>
          <p:cNvSpPr/>
          <p:nvPr/>
        </p:nvSpPr>
        <p:spPr>
          <a:xfrm>
            <a:off x="7986885" y="3697020"/>
            <a:ext cx="2619025" cy="114017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t>Cloud Native Computing Foundation (CNCF)</a:t>
            </a:r>
          </a:p>
        </p:txBody>
      </p:sp>
    </p:spTree>
    <p:extLst>
      <p:ext uri="{BB962C8B-B14F-4D97-AF65-F5344CB8AC3E}">
        <p14:creationId xmlns:p14="http://schemas.microsoft.com/office/powerpoint/2010/main" val="347324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E48D4-2D19-1148-8C5C-E7B336C2EF66}"/>
              </a:ext>
            </a:extLst>
          </p:cNvPr>
          <p:cNvSpPr>
            <a:spLocks noGrp="1"/>
          </p:cNvSpPr>
          <p:nvPr>
            <p:ph type="title"/>
          </p:nvPr>
        </p:nvSpPr>
        <p:spPr/>
        <p:txBody>
          <a:bodyPr/>
          <a:lstStyle/>
          <a:p>
            <a:pPr algn="ctr"/>
            <a:r>
              <a:rPr lang="en-US" dirty="0"/>
              <a:t>Cluster</a:t>
            </a:r>
          </a:p>
        </p:txBody>
      </p:sp>
      <p:pic>
        <p:nvPicPr>
          <p:cNvPr id="4" name="Picture 3">
            <a:extLst>
              <a:ext uri="{FF2B5EF4-FFF2-40B4-BE49-F238E27FC236}">
                <a16:creationId xmlns:a16="http://schemas.microsoft.com/office/drawing/2014/main" id="{7F629E25-8ED9-8041-9D76-E9B82CA1C13C}"/>
              </a:ext>
            </a:extLst>
          </p:cNvPr>
          <p:cNvPicPr>
            <a:picLocks noChangeAspect="1"/>
          </p:cNvPicPr>
          <p:nvPr/>
        </p:nvPicPr>
        <p:blipFill>
          <a:blip r:embed="rId2"/>
          <a:stretch>
            <a:fillRect/>
          </a:stretch>
        </p:blipFill>
        <p:spPr>
          <a:xfrm>
            <a:off x="4371952" y="2478910"/>
            <a:ext cx="4418910" cy="3564835"/>
          </a:xfrm>
          <a:prstGeom prst="rect">
            <a:avLst/>
          </a:prstGeom>
        </p:spPr>
      </p:pic>
      <p:sp>
        <p:nvSpPr>
          <p:cNvPr id="3" name="Rectangle 2">
            <a:extLst>
              <a:ext uri="{FF2B5EF4-FFF2-40B4-BE49-F238E27FC236}">
                <a16:creationId xmlns:a16="http://schemas.microsoft.com/office/drawing/2014/main" id="{BC93C998-CEA4-574E-AE65-24F6CB299373}"/>
              </a:ext>
            </a:extLst>
          </p:cNvPr>
          <p:cNvSpPr/>
          <p:nvPr/>
        </p:nvSpPr>
        <p:spPr>
          <a:xfrm>
            <a:off x="1782266" y="1690688"/>
            <a:ext cx="9571534" cy="369332"/>
          </a:xfrm>
          <a:prstGeom prst="rect">
            <a:avLst/>
          </a:prstGeom>
        </p:spPr>
        <p:txBody>
          <a:bodyPr wrap="square">
            <a:spAutoFit/>
          </a:bodyPr>
          <a:lstStyle/>
          <a:p>
            <a:r>
              <a:rPr lang="en-IN" dirty="0">
                <a:solidFill>
                  <a:srgbClr val="000000"/>
                </a:solidFill>
                <a:latin typeface="Roboto"/>
              </a:rPr>
              <a:t>A </a:t>
            </a:r>
            <a:r>
              <a:rPr lang="en-IN" b="1" dirty="0">
                <a:solidFill>
                  <a:srgbClr val="000000"/>
                </a:solidFill>
                <a:latin typeface="Roboto"/>
              </a:rPr>
              <a:t>cluster</a:t>
            </a:r>
            <a:r>
              <a:rPr lang="en-IN" dirty="0">
                <a:solidFill>
                  <a:srgbClr val="000000"/>
                </a:solidFill>
                <a:latin typeface="Roboto"/>
              </a:rPr>
              <a:t> is a set of Nodes that run containerized applications managed by Kubernetes.</a:t>
            </a:r>
            <a:endParaRPr lang="en-US" dirty="0"/>
          </a:p>
        </p:txBody>
      </p:sp>
    </p:spTree>
    <p:extLst>
      <p:ext uri="{BB962C8B-B14F-4D97-AF65-F5344CB8AC3E}">
        <p14:creationId xmlns:p14="http://schemas.microsoft.com/office/powerpoint/2010/main" val="1829973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9BB33-A0C4-8742-92EA-ECD428730F0A}"/>
              </a:ext>
            </a:extLst>
          </p:cNvPr>
          <p:cNvSpPr>
            <a:spLocks noGrp="1"/>
          </p:cNvSpPr>
          <p:nvPr>
            <p:ph type="title"/>
          </p:nvPr>
        </p:nvSpPr>
        <p:spPr/>
        <p:txBody>
          <a:bodyPr/>
          <a:lstStyle/>
          <a:p>
            <a:pPr algn="ctr"/>
            <a:r>
              <a:rPr lang="en-US" dirty="0"/>
              <a:t>Pod</a:t>
            </a:r>
          </a:p>
        </p:txBody>
      </p:sp>
      <p:pic>
        <p:nvPicPr>
          <p:cNvPr id="6" name="Graphic 5">
            <a:extLst>
              <a:ext uri="{FF2B5EF4-FFF2-40B4-BE49-F238E27FC236}">
                <a16:creationId xmlns:a16="http://schemas.microsoft.com/office/drawing/2014/main" id="{BD226C7D-D72A-854D-9E49-E3FF7777C6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3753" y="2089836"/>
            <a:ext cx="8788900" cy="3631342"/>
          </a:xfrm>
          <a:prstGeom prst="rect">
            <a:avLst/>
          </a:prstGeom>
        </p:spPr>
      </p:pic>
      <p:sp>
        <p:nvSpPr>
          <p:cNvPr id="3" name="Rectangle 2">
            <a:extLst>
              <a:ext uri="{FF2B5EF4-FFF2-40B4-BE49-F238E27FC236}">
                <a16:creationId xmlns:a16="http://schemas.microsoft.com/office/drawing/2014/main" id="{7B2E7BFA-8A49-0E45-94E7-380F31DFB478}"/>
              </a:ext>
            </a:extLst>
          </p:cNvPr>
          <p:cNvSpPr/>
          <p:nvPr/>
        </p:nvSpPr>
        <p:spPr>
          <a:xfrm>
            <a:off x="838200" y="1690688"/>
            <a:ext cx="10620737" cy="369332"/>
          </a:xfrm>
          <a:prstGeom prst="rect">
            <a:avLst/>
          </a:prstGeom>
        </p:spPr>
        <p:txBody>
          <a:bodyPr wrap="square">
            <a:spAutoFit/>
          </a:bodyPr>
          <a:lstStyle/>
          <a:p>
            <a:r>
              <a:rPr lang="en-IN" i="1" dirty="0">
                <a:solidFill>
                  <a:srgbClr val="000000"/>
                </a:solidFill>
                <a:latin typeface="IBMPlexSans Light" panose="020B0503050203000203" pitchFamily="34" charset="0"/>
              </a:rPr>
              <a:t>A </a:t>
            </a:r>
            <a:r>
              <a:rPr lang="en-IN" b="1" i="1" dirty="0">
                <a:solidFill>
                  <a:srgbClr val="000000"/>
                </a:solidFill>
                <a:latin typeface="IBMPlexSans Light" panose="020B0503050203000203" pitchFamily="34" charset="0"/>
              </a:rPr>
              <a:t>Pod</a:t>
            </a:r>
            <a:r>
              <a:rPr lang="en-IN" i="1" dirty="0">
                <a:solidFill>
                  <a:srgbClr val="000000"/>
                </a:solidFill>
                <a:latin typeface="IBMPlexSans Light" panose="020B0503050203000203" pitchFamily="34" charset="0"/>
              </a:rPr>
              <a:t> runs containers. Each Pod has its own IP address and shares a PID namespace, network, and host name.</a:t>
            </a:r>
            <a:endParaRPr lang="en-US" i="1" dirty="0"/>
          </a:p>
        </p:txBody>
      </p:sp>
    </p:spTree>
    <p:extLst>
      <p:ext uri="{BB962C8B-B14F-4D97-AF65-F5344CB8AC3E}">
        <p14:creationId xmlns:p14="http://schemas.microsoft.com/office/powerpoint/2010/main" val="2714654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8B7A-BAF1-8C4E-8E31-F58125D4B0C3}"/>
              </a:ext>
            </a:extLst>
          </p:cNvPr>
          <p:cNvSpPr>
            <a:spLocks noGrp="1"/>
          </p:cNvSpPr>
          <p:nvPr>
            <p:ph type="title"/>
          </p:nvPr>
        </p:nvSpPr>
        <p:spPr/>
        <p:txBody>
          <a:bodyPr/>
          <a:lstStyle/>
          <a:p>
            <a:pPr algn="ctr"/>
            <a:r>
              <a:rPr lang="en-US" dirty="0"/>
              <a:t>Node</a:t>
            </a:r>
          </a:p>
        </p:txBody>
      </p:sp>
      <p:pic>
        <p:nvPicPr>
          <p:cNvPr id="6" name="Graphic 5">
            <a:extLst>
              <a:ext uri="{FF2B5EF4-FFF2-40B4-BE49-F238E27FC236}">
                <a16:creationId xmlns:a16="http://schemas.microsoft.com/office/drawing/2014/main" id="{C4E7E711-603D-7F41-BFBD-D55B7B76E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74590" y="2369394"/>
            <a:ext cx="4800600" cy="4114800"/>
          </a:xfrm>
          <a:prstGeom prst="rect">
            <a:avLst/>
          </a:prstGeom>
        </p:spPr>
      </p:pic>
      <p:sp>
        <p:nvSpPr>
          <p:cNvPr id="3" name="Rectangle 2">
            <a:extLst>
              <a:ext uri="{FF2B5EF4-FFF2-40B4-BE49-F238E27FC236}">
                <a16:creationId xmlns:a16="http://schemas.microsoft.com/office/drawing/2014/main" id="{7B562A0A-C2B8-CA4F-9A4C-1712B93BC9FD}"/>
              </a:ext>
            </a:extLst>
          </p:cNvPr>
          <p:cNvSpPr/>
          <p:nvPr/>
        </p:nvSpPr>
        <p:spPr>
          <a:xfrm>
            <a:off x="908120" y="1690688"/>
            <a:ext cx="10445680" cy="369332"/>
          </a:xfrm>
          <a:prstGeom prst="rect">
            <a:avLst/>
          </a:prstGeom>
        </p:spPr>
        <p:txBody>
          <a:bodyPr wrap="none">
            <a:spAutoFit/>
          </a:bodyPr>
          <a:lstStyle/>
          <a:p>
            <a:r>
              <a:rPr lang="en-IN" i="1" dirty="0">
                <a:solidFill>
                  <a:srgbClr val="000000"/>
                </a:solidFill>
                <a:latin typeface="IBMPlexSans Light" panose="020B0503050203000203" pitchFamily="34" charset="0"/>
              </a:rPr>
              <a:t>A </a:t>
            </a:r>
            <a:r>
              <a:rPr lang="en-IN" b="1" i="1" dirty="0">
                <a:solidFill>
                  <a:srgbClr val="000000"/>
                </a:solidFill>
                <a:latin typeface="IBMPlexSans Light" panose="020B0503050203000203" pitchFamily="34" charset="0"/>
              </a:rPr>
              <a:t>node</a:t>
            </a:r>
            <a:r>
              <a:rPr lang="en-IN" i="1" dirty="0">
                <a:solidFill>
                  <a:srgbClr val="000000"/>
                </a:solidFill>
                <a:latin typeface="IBMPlexSans Light" panose="020B0503050203000203" pitchFamily="34" charset="0"/>
              </a:rPr>
              <a:t> is a worker machine in Kubernetes. A node may be a VM or physical machine, depending on the cluster.</a:t>
            </a:r>
            <a:endParaRPr lang="en-US" i="1" dirty="0">
              <a:solidFill>
                <a:srgbClr val="000000"/>
              </a:solidFill>
              <a:latin typeface="IBMPlexSans Light" panose="020B0503050203000203" pitchFamily="34" charset="0"/>
            </a:endParaRPr>
          </a:p>
        </p:txBody>
      </p:sp>
    </p:spTree>
    <p:extLst>
      <p:ext uri="{BB962C8B-B14F-4D97-AF65-F5344CB8AC3E}">
        <p14:creationId xmlns:p14="http://schemas.microsoft.com/office/powerpoint/2010/main" val="1687019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11B7D-EBAE-6A4E-96C1-5FB3D1A274EB}"/>
              </a:ext>
            </a:extLst>
          </p:cNvPr>
          <p:cNvSpPr>
            <a:spLocks noGrp="1"/>
          </p:cNvSpPr>
          <p:nvPr>
            <p:ph type="title"/>
          </p:nvPr>
        </p:nvSpPr>
        <p:spPr>
          <a:xfrm>
            <a:off x="838200" y="365125"/>
            <a:ext cx="10515600" cy="1325563"/>
          </a:xfrm>
        </p:spPr>
        <p:txBody>
          <a:bodyPr/>
          <a:lstStyle/>
          <a:p>
            <a:pPr algn="ctr"/>
            <a:r>
              <a:rPr lang="en-US" dirty="0"/>
              <a:t>Deployment and Service</a:t>
            </a:r>
          </a:p>
        </p:txBody>
      </p:sp>
      <p:pic>
        <p:nvPicPr>
          <p:cNvPr id="6" name="Graphic 5">
            <a:extLst>
              <a:ext uri="{FF2B5EF4-FFF2-40B4-BE49-F238E27FC236}">
                <a16:creationId xmlns:a16="http://schemas.microsoft.com/office/drawing/2014/main" id="{60A9E8E2-6F79-C046-BB88-3AB7E11212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79808" y="1690688"/>
            <a:ext cx="4920564" cy="4473240"/>
          </a:xfrm>
          <a:prstGeom prst="rect">
            <a:avLst/>
          </a:prstGeom>
        </p:spPr>
      </p:pic>
      <p:sp>
        <p:nvSpPr>
          <p:cNvPr id="3" name="Rectangle 2">
            <a:extLst>
              <a:ext uri="{FF2B5EF4-FFF2-40B4-BE49-F238E27FC236}">
                <a16:creationId xmlns:a16="http://schemas.microsoft.com/office/drawing/2014/main" id="{6E56421C-5C4F-7942-B42D-650FD2FD0A13}"/>
              </a:ext>
            </a:extLst>
          </p:cNvPr>
          <p:cNvSpPr/>
          <p:nvPr/>
        </p:nvSpPr>
        <p:spPr>
          <a:xfrm>
            <a:off x="304801" y="3105834"/>
            <a:ext cx="3075007" cy="646331"/>
          </a:xfrm>
          <a:prstGeom prst="rect">
            <a:avLst/>
          </a:prstGeom>
        </p:spPr>
        <p:txBody>
          <a:bodyPr wrap="square">
            <a:spAutoFit/>
          </a:bodyPr>
          <a:lstStyle/>
          <a:p>
            <a:r>
              <a:rPr lang="en-IN" i="1" dirty="0">
                <a:solidFill>
                  <a:srgbClr val="000000"/>
                </a:solidFill>
                <a:latin typeface="IBMPlexSans Light" panose="020B0503050203000203" pitchFamily="34" charset="0"/>
              </a:rPr>
              <a:t>A </a:t>
            </a:r>
            <a:r>
              <a:rPr lang="en-IN" b="1" i="1" dirty="0">
                <a:solidFill>
                  <a:srgbClr val="000000"/>
                </a:solidFill>
                <a:latin typeface="IBMPlexSans Light" panose="020B0503050203000203" pitchFamily="34" charset="0"/>
              </a:rPr>
              <a:t>Deployment</a:t>
            </a:r>
            <a:r>
              <a:rPr lang="en-IN" i="1" dirty="0">
                <a:solidFill>
                  <a:srgbClr val="000000"/>
                </a:solidFill>
                <a:latin typeface="IBMPlexSans Light" panose="020B0503050203000203" pitchFamily="34" charset="0"/>
              </a:rPr>
              <a:t> provides declarative updates for Pods.</a:t>
            </a:r>
            <a:endParaRPr lang="en-US" i="1" dirty="0">
              <a:solidFill>
                <a:srgbClr val="000000"/>
              </a:solidFill>
              <a:latin typeface="IBMPlexSans Light" panose="020B0503050203000203" pitchFamily="34" charset="0"/>
            </a:endParaRPr>
          </a:p>
        </p:txBody>
      </p:sp>
      <p:sp>
        <p:nvSpPr>
          <p:cNvPr id="4" name="Rectangle 3">
            <a:extLst>
              <a:ext uri="{FF2B5EF4-FFF2-40B4-BE49-F238E27FC236}">
                <a16:creationId xmlns:a16="http://schemas.microsoft.com/office/drawing/2014/main" id="{BFD726BD-DEBE-3A49-825F-55C3D79165CA}"/>
              </a:ext>
            </a:extLst>
          </p:cNvPr>
          <p:cNvSpPr/>
          <p:nvPr/>
        </p:nvSpPr>
        <p:spPr>
          <a:xfrm>
            <a:off x="8005822" y="3105834"/>
            <a:ext cx="3881377" cy="646331"/>
          </a:xfrm>
          <a:prstGeom prst="rect">
            <a:avLst/>
          </a:prstGeom>
        </p:spPr>
        <p:txBody>
          <a:bodyPr wrap="square">
            <a:spAutoFit/>
          </a:bodyPr>
          <a:lstStyle/>
          <a:p>
            <a:r>
              <a:rPr lang="en-IN" i="1" dirty="0">
                <a:solidFill>
                  <a:srgbClr val="000000"/>
                </a:solidFill>
                <a:latin typeface="IBMPlexSans Light" panose="020B0503050203000203" pitchFamily="34" charset="0"/>
              </a:rPr>
              <a:t>A </a:t>
            </a:r>
            <a:r>
              <a:rPr lang="en-IN" b="1" i="1" dirty="0">
                <a:solidFill>
                  <a:srgbClr val="000000"/>
                </a:solidFill>
                <a:latin typeface="IBMPlexSans Light" panose="020B0503050203000203" pitchFamily="34" charset="0"/>
              </a:rPr>
              <a:t>Service</a:t>
            </a:r>
            <a:r>
              <a:rPr lang="en-IN" i="1" dirty="0">
                <a:solidFill>
                  <a:srgbClr val="000000"/>
                </a:solidFill>
                <a:latin typeface="IBMPlexSans Light" panose="020B0503050203000203" pitchFamily="34" charset="0"/>
              </a:rPr>
              <a:t> is a collection of Pods that is exposed as an endpoint.</a:t>
            </a:r>
            <a:endParaRPr lang="en-US" i="1" dirty="0">
              <a:solidFill>
                <a:srgbClr val="000000"/>
              </a:solidFill>
              <a:latin typeface="IBMPlexSans Light" panose="020B0503050203000203" pitchFamily="34" charset="0"/>
            </a:endParaRPr>
          </a:p>
        </p:txBody>
      </p:sp>
    </p:spTree>
    <p:extLst>
      <p:ext uri="{BB962C8B-B14F-4D97-AF65-F5344CB8AC3E}">
        <p14:creationId xmlns:p14="http://schemas.microsoft.com/office/powerpoint/2010/main" val="3146963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A897-0C80-9B4D-9ADA-A296D2762512}"/>
              </a:ext>
            </a:extLst>
          </p:cNvPr>
          <p:cNvSpPr>
            <a:spLocks noGrp="1"/>
          </p:cNvSpPr>
          <p:nvPr>
            <p:ph type="title"/>
          </p:nvPr>
        </p:nvSpPr>
        <p:spPr/>
        <p:txBody>
          <a:bodyPr/>
          <a:lstStyle/>
          <a:p>
            <a:r>
              <a:rPr lang="en-US" dirty="0"/>
              <a:t>Ingress</a:t>
            </a:r>
          </a:p>
        </p:txBody>
      </p:sp>
      <p:pic>
        <p:nvPicPr>
          <p:cNvPr id="4" name="Picture 3">
            <a:extLst>
              <a:ext uri="{FF2B5EF4-FFF2-40B4-BE49-F238E27FC236}">
                <a16:creationId xmlns:a16="http://schemas.microsoft.com/office/drawing/2014/main" id="{476044AB-7DD1-C846-AE94-0F965FF3DF61}"/>
              </a:ext>
            </a:extLst>
          </p:cNvPr>
          <p:cNvPicPr>
            <a:picLocks noChangeAspect="1"/>
          </p:cNvPicPr>
          <p:nvPr/>
        </p:nvPicPr>
        <p:blipFill>
          <a:blip r:embed="rId2"/>
          <a:stretch>
            <a:fillRect/>
          </a:stretch>
        </p:blipFill>
        <p:spPr>
          <a:xfrm>
            <a:off x="582994" y="1260475"/>
            <a:ext cx="5956300" cy="5232400"/>
          </a:xfrm>
          <a:prstGeom prst="rect">
            <a:avLst/>
          </a:prstGeom>
        </p:spPr>
      </p:pic>
      <p:sp>
        <p:nvSpPr>
          <p:cNvPr id="3" name="Rectangle 2">
            <a:extLst>
              <a:ext uri="{FF2B5EF4-FFF2-40B4-BE49-F238E27FC236}">
                <a16:creationId xmlns:a16="http://schemas.microsoft.com/office/drawing/2014/main" id="{2B020952-49A4-8947-88A2-BBC8F815CA12}"/>
              </a:ext>
            </a:extLst>
          </p:cNvPr>
          <p:cNvSpPr/>
          <p:nvPr/>
        </p:nvSpPr>
        <p:spPr>
          <a:xfrm>
            <a:off x="6096000" y="3429000"/>
            <a:ext cx="6096000" cy="646331"/>
          </a:xfrm>
          <a:prstGeom prst="rect">
            <a:avLst/>
          </a:prstGeom>
        </p:spPr>
        <p:txBody>
          <a:bodyPr>
            <a:spAutoFit/>
          </a:bodyPr>
          <a:lstStyle/>
          <a:p>
            <a:r>
              <a:rPr lang="en-IN" b="1" dirty="0">
                <a:solidFill>
                  <a:srgbClr val="000000"/>
                </a:solidFill>
                <a:latin typeface="Roboto"/>
              </a:rPr>
              <a:t>Ingress</a:t>
            </a:r>
            <a:r>
              <a:rPr lang="en-IN" dirty="0">
                <a:solidFill>
                  <a:srgbClr val="000000"/>
                </a:solidFill>
                <a:latin typeface="Roboto"/>
              </a:rPr>
              <a:t> manages external access to the services in a cluster, typically HTTP.</a:t>
            </a:r>
          </a:p>
        </p:txBody>
      </p:sp>
    </p:spTree>
    <p:extLst>
      <p:ext uri="{BB962C8B-B14F-4D97-AF65-F5344CB8AC3E}">
        <p14:creationId xmlns:p14="http://schemas.microsoft.com/office/powerpoint/2010/main" val="42850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BC1A6-1181-ED43-A3EC-4950C198E0EB}"/>
              </a:ext>
            </a:extLst>
          </p:cNvPr>
          <p:cNvSpPr>
            <a:spLocks noGrp="1"/>
          </p:cNvSpPr>
          <p:nvPr>
            <p:ph type="title"/>
          </p:nvPr>
        </p:nvSpPr>
        <p:spPr/>
        <p:txBody>
          <a:bodyPr/>
          <a:lstStyle/>
          <a:p>
            <a:r>
              <a:rPr lang="en-US" dirty="0"/>
              <a:t>.. As Code</a:t>
            </a:r>
          </a:p>
        </p:txBody>
      </p:sp>
      <p:sp>
        <p:nvSpPr>
          <p:cNvPr id="8" name="Oval 7">
            <a:extLst>
              <a:ext uri="{FF2B5EF4-FFF2-40B4-BE49-F238E27FC236}">
                <a16:creationId xmlns:a16="http://schemas.microsoft.com/office/drawing/2014/main" id="{5E80AB8D-5811-1647-897C-68C9E30BA5AA}"/>
              </a:ext>
            </a:extLst>
          </p:cNvPr>
          <p:cNvSpPr/>
          <p:nvPr/>
        </p:nvSpPr>
        <p:spPr>
          <a:xfrm>
            <a:off x="8291691" y="2587900"/>
            <a:ext cx="2810933" cy="2822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Yaml</a:t>
            </a:r>
            <a:r>
              <a:rPr lang="en-US" dirty="0"/>
              <a:t> files to define all configurations</a:t>
            </a:r>
          </a:p>
        </p:txBody>
      </p:sp>
      <p:sp>
        <p:nvSpPr>
          <p:cNvPr id="9" name="Oval 8">
            <a:extLst>
              <a:ext uri="{FF2B5EF4-FFF2-40B4-BE49-F238E27FC236}">
                <a16:creationId xmlns:a16="http://schemas.microsoft.com/office/drawing/2014/main" id="{3419342D-E8DC-E748-BB08-E333E61DEC7C}"/>
              </a:ext>
            </a:extLst>
          </p:cNvPr>
          <p:cNvSpPr/>
          <p:nvPr/>
        </p:nvSpPr>
        <p:spPr>
          <a:xfrm>
            <a:off x="1055510" y="2587900"/>
            <a:ext cx="2810933" cy="28222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Uses declarative model rather than event-based model</a:t>
            </a:r>
          </a:p>
        </p:txBody>
      </p:sp>
      <p:sp>
        <p:nvSpPr>
          <p:cNvPr id="11" name="Rectangle 10">
            <a:extLst>
              <a:ext uri="{FF2B5EF4-FFF2-40B4-BE49-F238E27FC236}">
                <a16:creationId xmlns:a16="http://schemas.microsoft.com/office/drawing/2014/main" id="{3E2A92F1-716F-4240-955C-2923E06F3630}"/>
              </a:ext>
            </a:extLst>
          </p:cNvPr>
          <p:cNvSpPr/>
          <p:nvPr/>
        </p:nvSpPr>
        <p:spPr>
          <a:xfrm>
            <a:off x="4673600" y="1690688"/>
            <a:ext cx="2810934" cy="4616648"/>
          </a:xfrm>
          <a:prstGeom prst="rect">
            <a:avLst/>
          </a:prstGeom>
          <a:solidFill>
            <a:srgbClr val="F7F7F7"/>
          </a:solidFill>
        </p:spPr>
        <p:txBody>
          <a:bodyPr wrap="square">
            <a:spAutoFit/>
          </a:bodyPr>
          <a:lstStyle/>
          <a:p>
            <a:r>
              <a:rPr lang="en-US" sz="1400" dirty="0" err="1"/>
              <a:t>apiVersion</a:t>
            </a:r>
            <a:r>
              <a:rPr lang="en-US" sz="1400" dirty="0"/>
              <a:t>: apps/v1</a:t>
            </a:r>
          </a:p>
          <a:p>
            <a:r>
              <a:rPr lang="en-US" sz="1400" dirty="0"/>
              <a:t>kind: Deployment</a:t>
            </a:r>
          </a:p>
          <a:p>
            <a:r>
              <a:rPr lang="en-US" sz="1400" dirty="0"/>
              <a:t>metadata:</a:t>
            </a:r>
          </a:p>
          <a:p>
            <a:r>
              <a:rPr lang="en-US" sz="1400" dirty="0"/>
              <a:t>  name: </a:t>
            </a:r>
            <a:r>
              <a:rPr lang="en-US" sz="1400" dirty="0" err="1"/>
              <a:t>nginx</a:t>
            </a:r>
            <a:r>
              <a:rPr lang="en-US" sz="1400" dirty="0"/>
              <a:t>-deployment</a:t>
            </a:r>
          </a:p>
          <a:p>
            <a:r>
              <a:rPr lang="en-US" sz="1400" dirty="0"/>
              <a:t>  labels:</a:t>
            </a:r>
          </a:p>
          <a:p>
            <a:r>
              <a:rPr lang="en-US" sz="1400" dirty="0"/>
              <a:t>    app: </a:t>
            </a:r>
            <a:r>
              <a:rPr lang="en-US" sz="1400" dirty="0" err="1"/>
              <a:t>nginx</a:t>
            </a:r>
            <a:endParaRPr lang="en-US" sz="1400" dirty="0"/>
          </a:p>
          <a:p>
            <a:r>
              <a:rPr lang="en-US" sz="1400" dirty="0"/>
              <a:t>spec:</a:t>
            </a:r>
          </a:p>
          <a:p>
            <a:r>
              <a:rPr lang="en-US" sz="1400" dirty="0"/>
              <a:t>  replicas: 3</a:t>
            </a:r>
          </a:p>
          <a:p>
            <a:r>
              <a:rPr lang="en-US" sz="1400" dirty="0"/>
              <a:t>  selector:</a:t>
            </a:r>
          </a:p>
          <a:p>
            <a:r>
              <a:rPr lang="en-US" sz="1400" dirty="0"/>
              <a:t>    </a:t>
            </a:r>
            <a:r>
              <a:rPr lang="en-US" sz="1400" dirty="0" err="1"/>
              <a:t>matchLabels</a:t>
            </a:r>
            <a:r>
              <a:rPr lang="en-US" sz="1400" dirty="0"/>
              <a:t>:</a:t>
            </a:r>
          </a:p>
          <a:p>
            <a:r>
              <a:rPr lang="en-US" sz="1400" dirty="0"/>
              <a:t>      app: </a:t>
            </a:r>
            <a:r>
              <a:rPr lang="en-US" sz="1400" dirty="0" err="1"/>
              <a:t>nginx</a:t>
            </a:r>
            <a:endParaRPr lang="en-US" sz="1400" dirty="0"/>
          </a:p>
          <a:p>
            <a:r>
              <a:rPr lang="en-US" sz="1400" dirty="0"/>
              <a:t>  template:</a:t>
            </a:r>
          </a:p>
          <a:p>
            <a:r>
              <a:rPr lang="en-US" sz="1400" dirty="0"/>
              <a:t>    metadata:</a:t>
            </a:r>
          </a:p>
          <a:p>
            <a:r>
              <a:rPr lang="en-US" sz="1400" dirty="0"/>
              <a:t>      labels:</a:t>
            </a:r>
          </a:p>
          <a:p>
            <a:r>
              <a:rPr lang="en-US" sz="1400" dirty="0"/>
              <a:t>        app: </a:t>
            </a:r>
            <a:r>
              <a:rPr lang="en-US" sz="1400" dirty="0" err="1"/>
              <a:t>nginx</a:t>
            </a:r>
            <a:endParaRPr lang="en-US" sz="1400" dirty="0"/>
          </a:p>
          <a:p>
            <a:r>
              <a:rPr lang="en-US" sz="1400" dirty="0"/>
              <a:t>    spec:</a:t>
            </a:r>
          </a:p>
          <a:p>
            <a:r>
              <a:rPr lang="en-US" sz="1400" dirty="0"/>
              <a:t>      containers:</a:t>
            </a:r>
          </a:p>
          <a:p>
            <a:r>
              <a:rPr lang="en-US" sz="1400" dirty="0"/>
              <a:t>      - name: </a:t>
            </a:r>
            <a:r>
              <a:rPr lang="en-US" sz="1400" dirty="0" err="1"/>
              <a:t>nginx</a:t>
            </a:r>
            <a:endParaRPr lang="en-US" sz="1400" dirty="0"/>
          </a:p>
          <a:p>
            <a:r>
              <a:rPr lang="en-US" sz="1400" dirty="0"/>
              <a:t>        image: nginx:1.7.9</a:t>
            </a:r>
          </a:p>
          <a:p>
            <a:r>
              <a:rPr lang="en-US" sz="1400" dirty="0"/>
              <a:t>        ports:</a:t>
            </a:r>
          </a:p>
          <a:p>
            <a:r>
              <a:rPr lang="en-US" sz="1400" dirty="0"/>
              <a:t>        - </a:t>
            </a:r>
            <a:r>
              <a:rPr lang="en-US" sz="1400" dirty="0" err="1"/>
              <a:t>containerPort</a:t>
            </a:r>
            <a:r>
              <a:rPr lang="en-US" sz="1400" dirty="0"/>
              <a:t>: 80</a:t>
            </a:r>
          </a:p>
        </p:txBody>
      </p:sp>
    </p:spTree>
    <p:extLst>
      <p:ext uri="{BB962C8B-B14F-4D97-AF65-F5344CB8AC3E}">
        <p14:creationId xmlns:p14="http://schemas.microsoft.com/office/powerpoint/2010/main" val="2179004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E0AF89-11B4-8341-9AA8-1E0A18996D1C}"/>
              </a:ext>
            </a:extLst>
          </p:cNvPr>
          <p:cNvSpPr>
            <a:spLocks noGrp="1"/>
          </p:cNvSpPr>
          <p:nvPr>
            <p:ph type="title"/>
          </p:nvPr>
        </p:nvSpPr>
        <p:spPr>
          <a:xfrm>
            <a:off x="4194859" y="2766218"/>
            <a:ext cx="10515600" cy="1325563"/>
          </a:xfrm>
        </p:spPr>
        <p:txBody>
          <a:bodyPr/>
          <a:lstStyle/>
          <a:p>
            <a:r>
              <a:rPr lang="en-US" dirty="0"/>
              <a:t>Advanced</a:t>
            </a:r>
          </a:p>
        </p:txBody>
      </p:sp>
    </p:spTree>
    <p:extLst>
      <p:ext uri="{BB962C8B-B14F-4D97-AF65-F5344CB8AC3E}">
        <p14:creationId xmlns:p14="http://schemas.microsoft.com/office/powerpoint/2010/main" val="2675758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E6129D-DBF6-1C4E-82DA-71DF3ED4C018}"/>
              </a:ext>
            </a:extLst>
          </p:cNvPr>
          <p:cNvPicPr>
            <a:picLocks noChangeAspect="1"/>
          </p:cNvPicPr>
          <p:nvPr/>
        </p:nvPicPr>
        <p:blipFill>
          <a:blip r:embed="rId2"/>
          <a:stretch>
            <a:fillRect/>
          </a:stretch>
        </p:blipFill>
        <p:spPr>
          <a:xfrm>
            <a:off x="6532979" y="1975556"/>
            <a:ext cx="5354222" cy="3510416"/>
          </a:xfrm>
          <a:prstGeom prst="rect">
            <a:avLst/>
          </a:prstGeom>
        </p:spPr>
      </p:pic>
      <p:sp>
        <p:nvSpPr>
          <p:cNvPr id="2" name="Title 1">
            <a:extLst>
              <a:ext uri="{FF2B5EF4-FFF2-40B4-BE49-F238E27FC236}">
                <a16:creationId xmlns:a16="http://schemas.microsoft.com/office/drawing/2014/main" id="{B20B0F93-D4EE-644C-92BA-AA83A37CED56}"/>
              </a:ext>
            </a:extLst>
          </p:cNvPr>
          <p:cNvSpPr>
            <a:spLocks noGrp="1"/>
          </p:cNvSpPr>
          <p:nvPr>
            <p:ph type="title"/>
          </p:nvPr>
        </p:nvSpPr>
        <p:spPr/>
        <p:txBody>
          <a:bodyPr/>
          <a:lstStyle/>
          <a:p>
            <a:r>
              <a:rPr lang="en-US" dirty="0"/>
              <a:t>Storage in Kubernetes</a:t>
            </a:r>
          </a:p>
        </p:txBody>
      </p:sp>
      <p:sp>
        <p:nvSpPr>
          <p:cNvPr id="3" name="Content Placeholder 2">
            <a:extLst>
              <a:ext uri="{FF2B5EF4-FFF2-40B4-BE49-F238E27FC236}">
                <a16:creationId xmlns:a16="http://schemas.microsoft.com/office/drawing/2014/main" id="{66742E2D-240E-B44B-9275-B576AE5829BD}"/>
              </a:ext>
            </a:extLst>
          </p:cNvPr>
          <p:cNvSpPr>
            <a:spLocks noGrp="1"/>
          </p:cNvSpPr>
          <p:nvPr>
            <p:ph idx="1"/>
          </p:nvPr>
        </p:nvSpPr>
        <p:spPr>
          <a:xfrm>
            <a:off x="838200" y="1825625"/>
            <a:ext cx="6567311" cy="4351338"/>
          </a:xfrm>
        </p:spPr>
        <p:txBody>
          <a:bodyPr/>
          <a:lstStyle/>
          <a:p>
            <a:r>
              <a:rPr lang="en-US" dirty="0"/>
              <a:t>All data stored inside a container instance is transient</a:t>
            </a:r>
          </a:p>
          <a:p>
            <a:r>
              <a:rPr lang="en-US" dirty="0"/>
              <a:t>Persistent Volume Claims (PVC) and Persistent Volumes (PV)</a:t>
            </a:r>
          </a:p>
          <a:p>
            <a:r>
              <a:rPr lang="en-US" dirty="0"/>
              <a:t>PVCs are identified by name, and a single PVC can be mounted into many pods.</a:t>
            </a:r>
          </a:p>
          <a:p>
            <a:r>
              <a:rPr lang="en-US" dirty="0"/>
              <a:t>In most managed clouds, PVs can be dynamically provisioned.</a:t>
            </a:r>
          </a:p>
        </p:txBody>
      </p:sp>
    </p:spTree>
    <p:extLst>
      <p:ext uri="{BB962C8B-B14F-4D97-AF65-F5344CB8AC3E}">
        <p14:creationId xmlns:p14="http://schemas.microsoft.com/office/powerpoint/2010/main" val="181435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F830-641D-D140-B865-E626A58F9D4D}"/>
              </a:ext>
            </a:extLst>
          </p:cNvPr>
          <p:cNvSpPr>
            <a:spLocks noGrp="1"/>
          </p:cNvSpPr>
          <p:nvPr>
            <p:ph type="title"/>
          </p:nvPr>
        </p:nvSpPr>
        <p:spPr/>
        <p:txBody>
          <a:bodyPr/>
          <a:lstStyle/>
          <a:p>
            <a:r>
              <a:rPr lang="en-US" dirty="0" err="1"/>
              <a:t>ConfigMaps</a:t>
            </a:r>
            <a:endParaRPr lang="en-US" dirty="0"/>
          </a:p>
        </p:txBody>
      </p:sp>
      <p:sp>
        <p:nvSpPr>
          <p:cNvPr id="4" name="Rectangle 3">
            <a:extLst>
              <a:ext uri="{FF2B5EF4-FFF2-40B4-BE49-F238E27FC236}">
                <a16:creationId xmlns:a16="http://schemas.microsoft.com/office/drawing/2014/main" id="{F137FD58-0127-D947-B51B-8737BECEA788}"/>
              </a:ext>
            </a:extLst>
          </p:cNvPr>
          <p:cNvSpPr/>
          <p:nvPr/>
        </p:nvSpPr>
        <p:spPr>
          <a:xfrm>
            <a:off x="838200" y="2112863"/>
            <a:ext cx="6096000" cy="2585323"/>
          </a:xfrm>
          <a:prstGeom prst="rect">
            <a:avLst/>
          </a:prstGeom>
        </p:spPr>
        <p:txBody>
          <a:bodyPr>
            <a:spAutoFit/>
          </a:bodyPr>
          <a:lstStyle/>
          <a:p>
            <a:endParaRPr lang="en-US" dirty="0"/>
          </a:p>
          <a:p>
            <a:r>
              <a:rPr lang="en-US" dirty="0" err="1"/>
              <a:t>apiVersion</a:t>
            </a:r>
            <a:r>
              <a:rPr lang="en-US" dirty="0"/>
              <a:t>: v1</a:t>
            </a:r>
          </a:p>
          <a:p>
            <a:r>
              <a:rPr lang="en-US" dirty="0"/>
              <a:t>kind: </a:t>
            </a:r>
            <a:r>
              <a:rPr lang="en-US" dirty="0" err="1"/>
              <a:t>ConfigMap</a:t>
            </a:r>
            <a:endParaRPr lang="en-US" dirty="0"/>
          </a:p>
          <a:p>
            <a:r>
              <a:rPr lang="en-US" dirty="0"/>
              <a:t>metadata:</a:t>
            </a:r>
          </a:p>
          <a:p>
            <a:r>
              <a:rPr lang="en-US" dirty="0"/>
              <a:t>  name: special-config</a:t>
            </a:r>
          </a:p>
          <a:p>
            <a:r>
              <a:rPr lang="en-US" dirty="0"/>
              <a:t>  namespace: default</a:t>
            </a:r>
          </a:p>
          <a:p>
            <a:r>
              <a:rPr lang="en-US" dirty="0"/>
              <a:t>data:</a:t>
            </a:r>
          </a:p>
          <a:p>
            <a:r>
              <a:rPr lang="en-US" dirty="0"/>
              <a:t>  SPECIAL_LEVEL: very</a:t>
            </a:r>
          </a:p>
          <a:p>
            <a:r>
              <a:rPr lang="en-US" dirty="0"/>
              <a:t>  SPECIAL_TYPE: charm</a:t>
            </a:r>
          </a:p>
        </p:txBody>
      </p:sp>
      <p:sp>
        <p:nvSpPr>
          <p:cNvPr id="5" name="Rectangle 4">
            <a:extLst>
              <a:ext uri="{FF2B5EF4-FFF2-40B4-BE49-F238E27FC236}">
                <a16:creationId xmlns:a16="http://schemas.microsoft.com/office/drawing/2014/main" id="{2EA37BE5-BD75-C642-A4FA-0D79F92BFC91}"/>
              </a:ext>
            </a:extLst>
          </p:cNvPr>
          <p:cNvSpPr/>
          <p:nvPr/>
        </p:nvSpPr>
        <p:spPr>
          <a:xfrm>
            <a:off x="6848104" y="2112863"/>
            <a:ext cx="6096000" cy="3970318"/>
          </a:xfrm>
          <a:prstGeom prst="rect">
            <a:avLst/>
          </a:prstGeom>
        </p:spPr>
        <p:txBody>
          <a:bodyPr>
            <a:spAutoFit/>
          </a:bodyPr>
          <a:lstStyle/>
          <a:p>
            <a:endParaRPr lang="en-US" dirty="0"/>
          </a:p>
          <a:p>
            <a:r>
              <a:rPr lang="en-US" dirty="0" err="1"/>
              <a:t>apiVersion</a:t>
            </a:r>
            <a:r>
              <a:rPr lang="en-US" dirty="0"/>
              <a:t>: v1</a:t>
            </a:r>
          </a:p>
          <a:p>
            <a:r>
              <a:rPr lang="en-US" dirty="0"/>
              <a:t>kind: Pod</a:t>
            </a:r>
          </a:p>
          <a:p>
            <a:r>
              <a:rPr lang="en-US" dirty="0"/>
              <a:t>metadata:</a:t>
            </a:r>
          </a:p>
          <a:p>
            <a:r>
              <a:rPr lang="en-US" dirty="0"/>
              <a:t>  name: </a:t>
            </a:r>
            <a:r>
              <a:rPr lang="en-US" dirty="0" err="1"/>
              <a:t>dapi</a:t>
            </a:r>
            <a:r>
              <a:rPr lang="en-US" dirty="0"/>
              <a:t>-test-pod</a:t>
            </a:r>
          </a:p>
          <a:p>
            <a:r>
              <a:rPr lang="en-US" dirty="0"/>
              <a:t>spec:</a:t>
            </a:r>
          </a:p>
          <a:p>
            <a:r>
              <a:rPr lang="en-US" dirty="0"/>
              <a:t>  containers:</a:t>
            </a:r>
          </a:p>
          <a:p>
            <a:r>
              <a:rPr lang="en-US" dirty="0"/>
              <a:t>    - name: test-container</a:t>
            </a:r>
          </a:p>
          <a:p>
            <a:r>
              <a:rPr lang="en-US" dirty="0"/>
              <a:t>      image: k8s.gcr.io/</a:t>
            </a:r>
            <a:r>
              <a:rPr lang="en-US" dirty="0" err="1"/>
              <a:t>busybox</a:t>
            </a:r>
            <a:endParaRPr lang="en-US" dirty="0"/>
          </a:p>
          <a:p>
            <a:r>
              <a:rPr lang="en-US" dirty="0"/>
              <a:t>      command: [ "/bin/</a:t>
            </a:r>
            <a:r>
              <a:rPr lang="en-US" dirty="0" err="1"/>
              <a:t>sh</a:t>
            </a:r>
            <a:r>
              <a:rPr lang="en-US" dirty="0"/>
              <a:t>", "-c", "env" ]</a:t>
            </a:r>
          </a:p>
          <a:p>
            <a:r>
              <a:rPr lang="en-US" dirty="0"/>
              <a:t>      </a:t>
            </a:r>
            <a:r>
              <a:rPr lang="en-US" dirty="0" err="1"/>
              <a:t>envFrom</a:t>
            </a:r>
            <a:r>
              <a:rPr lang="en-US" dirty="0"/>
              <a:t>:</a:t>
            </a:r>
          </a:p>
          <a:p>
            <a:r>
              <a:rPr lang="en-US" dirty="0"/>
              <a:t>      - </a:t>
            </a:r>
            <a:r>
              <a:rPr lang="en-US" dirty="0" err="1"/>
              <a:t>configMapRef</a:t>
            </a:r>
            <a:r>
              <a:rPr lang="en-US" dirty="0"/>
              <a:t>:</a:t>
            </a:r>
          </a:p>
          <a:p>
            <a:r>
              <a:rPr lang="en-US" dirty="0"/>
              <a:t>          name: special-config</a:t>
            </a:r>
          </a:p>
          <a:p>
            <a:r>
              <a:rPr lang="en-US" dirty="0"/>
              <a:t>  </a:t>
            </a:r>
            <a:r>
              <a:rPr lang="en-US" dirty="0" err="1"/>
              <a:t>restartPolicy</a:t>
            </a:r>
            <a:r>
              <a:rPr lang="en-US" dirty="0"/>
              <a:t>: Never</a:t>
            </a:r>
          </a:p>
        </p:txBody>
      </p:sp>
      <p:sp>
        <p:nvSpPr>
          <p:cNvPr id="6" name="TextBox 5">
            <a:extLst>
              <a:ext uri="{FF2B5EF4-FFF2-40B4-BE49-F238E27FC236}">
                <a16:creationId xmlns:a16="http://schemas.microsoft.com/office/drawing/2014/main" id="{AB5EF7B0-1282-034A-BAD2-37055DF53150}"/>
              </a:ext>
            </a:extLst>
          </p:cNvPr>
          <p:cNvSpPr txBox="1"/>
          <p:nvPr/>
        </p:nvSpPr>
        <p:spPr>
          <a:xfrm>
            <a:off x="4326576" y="1674000"/>
            <a:ext cx="3538847" cy="369332"/>
          </a:xfrm>
          <a:prstGeom prst="rect">
            <a:avLst/>
          </a:prstGeom>
          <a:noFill/>
        </p:spPr>
        <p:txBody>
          <a:bodyPr wrap="square" rtlCol="0">
            <a:spAutoFit/>
          </a:bodyPr>
          <a:lstStyle/>
          <a:p>
            <a:r>
              <a:rPr lang="en-US" b="1" dirty="0"/>
              <a:t>.. As Environment variables</a:t>
            </a:r>
          </a:p>
        </p:txBody>
      </p:sp>
    </p:spTree>
    <p:extLst>
      <p:ext uri="{BB962C8B-B14F-4D97-AF65-F5344CB8AC3E}">
        <p14:creationId xmlns:p14="http://schemas.microsoft.com/office/powerpoint/2010/main" val="2578341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4A7B90-FB27-634A-8A79-1313CBE4FC4F}"/>
              </a:ext>
            </a:extLst>
          </p:cNvPr>
          <p:cNvSpPr>
            <a:spLocks noGrp="1"/>
          </p:cNvSpPr>
          <p:nvPr>
            <p:ph type="title"/>
          </p:nvPr>
        </p:nvSpPr>
        <p:spPr>
          <a:xfrm>
            <a:off x="838200" y="253397"/>
            <a:ext cx="10515600" cy="1273233"/>
          </a:xfrm>
        </p:spPr>
        <p:txBody>
          <a:bodyPr>
            <a:normAutofit/>
          </a:bodyPr>
          <a:lstStyle/>
          <a:p>
            <a:r>
              <a:rPr lang="en-US" sz="4000" dirty="0"/>
              <a:t>Faculty</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C13B927-3F63-5447-92DA-37F33BC6C660}"/>
              </a:ext>
            </a:extLst>
          </p:cNvPr>
          <p:cNvSpPr>
            <a:spLocks noGrp="1"/>
          </p:cNvSpPr>
          <p:nvPr>
            <p:ph idx="1"/>
          </p:nvPr>
        </p:nvSpPr>
        <p:spPr>
          <a:xfrm>
            <a:off x="838200" y="2478024"/>
            <a:ext cx="10515600" cy="3694176"/>
          </a:xfrm>
        </p:spPr>
        <p:txBody>
          <a:bodyPr>
            <a:normAutofit/>
          </a:bodyPr>
          <a:lstStyle/>
          <a:p>
            <a:r>
              <a:rPr lang="en-US" sz="2200" dirty="0"/>
              <a:t>Ashok </a:t>
            </a:r>
            <a:r>
              <a:rPr lang="en-US" sz="2200" dirty="0" err="1"/>
              <a:t>Pon</a:t>
            </a:r>
            <a:r>
              <a:rPr lang="en-US" sz="2200" dirty="0"/>
              <a:t> Kumar (</a:t>
            </a:r>
            <a:r>
              <a:rPr lang="en-US" sz="2200" dirty="0">
                <a:hlinkClick r:id="rId2"/>
              </a:rPr>
              <a:t>ashokponkumar@in.ibm.com</a:t>
            </a:r>
            <a:r>
              <a:rPr lang="en-US" sz="2200" dirty="0"/>
              <a:t>) – IBM Research</a:t>
            </a:r>
          </a:p>
          <a:p>
            <a:r>
              <a:rPr lang="en-US" sz="2200" dirty="0"/>
              <a:t>Mudit Verma (</a:t>
            </a:r>
            <a:r>
              <a:rPr lang="en-IN" sz="2200" dirty="0">
                <a:hlinkClick r:id="rId3" tooltip="Send mail to mudiverm@in.ibm.com"/>
              </a:rPr>
              <a:t>mudiverm@in.ibm.com</a:t>
            </a:r>
            <a:r>
              <a:rPr lang="en-IN" sz="2200" dirty="0"/>
              <a:t>) – IBM Research</a:t>
            </a:r>
          </a:p>
          <a:p>
            <a:endParaRPr lang="en-US" sz="2200" dirty="0"/>
          </a:p>
        </p:txBody>
      </p:sp>
    </p:spTree>
    <p:extLst>
      <p:ext uri="{BB962C8B-B14F-4D97-AF65-F5344CB8AC3E}">
        <p14:creationId xmlns:p14="http://schemas.microsoft.com/office/powerpoint/2010/main" val="27907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B0F84-0D7C-A14F-B28B-CF2217C641A6}"/>
              </a:ext>
            </a:extLst>
          </p:cNvPr>
          <p:cNvSpPr>
            <a:spLocks noGrp="1"/>
          </p:cNvSpPr>
          <p:nvPr>
            <p:ph type="title"/>
          </p:nvPr>
        </p:nvSpPr>
        <p:spPr/>
        <p:txBody>
          <a:bodyPr/>
          <a:lstStyle/>
          <a:p>
            <a:r>
              <a:rPr lang="en-US" dirty="0"/>
              <a:t>Health check</a:t>
            </a:r>
          </a:p>
        </p:txBody>
      </p:sp>
      <p:sp>
        <p:nvSpPr>
          <p:cNvPr id="10" name="Rectangle 9">
            <a:extLst>
              <a:ext uri="{FF2B5EF4-FFF2-40B4-BE49-F238E27FC236}">
                <a16:creationId xmlns:a16="http://schemas.microsoft.com/office/drawing/2014/main" id="{8166BF45-25F5-1B45-BD9B-D3914F402572}"/>
              </a:ext>
            </a:extLst>
          </p:cNvPr>
          <p:cNvSpPr/>
          <p:nvPr/>
        </p:nvSpPr>
        <p:spPr>
          <a:xfrm>
            <a:off x="981456" y="3888201"/>
            <a:ext cx="6096000" cy="1754326"/>
          </a:xfrm>
          <a:prstGeom prst="rect">
            <a:avLst/>
          </a:prstGeom>
        </p:spPr>
        <p:txBody>
          <a:bodyPr>
            <a:spAutoFit/>
          </a:bodyPr>
          <a:lstStyle/>
          <a:p>
            <a:pPr>
              <a:spcAft>
                <a:spcPts val="0"/>
              </a:spcAft>
            </a:pPr>
            <a:r>
              <a:rPr lang="en-IN" dirty="0" err="1">
                <a:latin typeface="Calibri" panose="020F0502020204030204" pitchFamily="34" charset="0"/>
                <a:ea typeface="Calibri" panose="020F0502020204030204" pitchFamily="34" charset="0"/>
                <a:cs typeface="Times New Roman" panose="02020603050405020304" pitchFamily="18" charset="0"/>
              </a:rPr>
              <a:t>livenessProbe</a:t>
            </a:r>
            <a:r>
              <a:rPr lang="en-IN"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httpGet</a:t>
            </a:r>
            <a:r>
              <a:rPr lang="en-IN"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path: /</a:t>
            </a:r>
            <a:r>
              <a:rPr lang="en-IN" dirty="0" err="1">
                <a:latin typeface="Calibri" panose="020F0502020204030204" pitchFamily="34" charset="0"/>
                <a:ea typeface="Calibri" panose="020F0502020204030204" pitchFamily="34" charset="0"/>
                <a:cs typeface="Times New Roman" panose="02020603050405020304" pitchFamily="18" charset="0"/>
              </a:rPr>
              <a:t>healthz</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port: liveness-port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failureThreshold</a:t>
            </a:r>
            <a:r>
              <a:rPr lang="en-IN" dirty="0">
                <a:latin typeface="Calibri" panose="020F0502020204030204" pitchFamily="34" charset="0"/>
                <a:ea typeface="Calibri" panose="020F0502020204030204" pitchFamily="34" charset="0"/>
                <a:cs typeface="Times New Roman" panose="02020603050405020304" pitchFamily="18" charset="0"/>
              </a:rPr>
              <a:t>: 1</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periodSeconds</a:t>
            </a:r>
            <a:r>
              <a:rPr lang="en-IN" dirty="0">
                <a:latin typeface="Calibri" panose="020F0502020204030204" pitchFamily="34" charset="0"/>
                <a:ea typeface="Calibri" panose="020F0502020204030204" pitchFamily="34" charset="0"/>
                <a:cs typeface="Times New Roman" panose="02020603050405020304" pitchFamily="18" charset="0"/>
              </a:rPr>
              <a:t>: 10</a:t>
            </a:r>
          </a:p>
        </p:txBody>
      </p:sp>
      <p:sp>
        <p:nvSpPr>
          <p:cNvPr id="12" name="Rectangle 11">
            <a:extLst>
              <a:ext uri="{FF2B5EF4-FFF2-40B4-BE49-F238E27FC236}">
                <a16:creationId xmlns:a16="http://schemas.microsoft.com/office/drawing/2014/main" id="{072BEBDA-7C1F-A04A-89F1-E14C2AE4ABE8}"/>
              </a:ext>
            </a:extLst>
          </p:cNvPr>
          <p:cNvSpPr/>
          <p:nvPr/>
        </p:nvSpPr>
        <p:spPr>
          <a:xfrm>
            <a:off x="7018081" y="3666944"/>
            <a:ext cx="6096000" cy="1754326"/>
          </a:xfrm>
          <a:prstGeom prst="rect">
            <a:avLst/>
          </a:prstGeom>
        </p:spPr>
        <p:txBody>
          <a:bodyPr>
            <a:spAutoFit/>
          </a:bodyPr>
          <a:lstStyle/>
          <a:p>
            <a:r>
              <a:rPr lang="en-IN" dirty="0" err="1">
                <a:latin typeface="Calibri" panose="020F0502020204030204" pitchFamily="34" charset="0"/>
                <a:ea typeface="Calibri" panose="020F0502020204030204" pitchFamily="34" charset="0"/>
                <a:cs typeface="Times New Roman" panose="02020603050405020304" pitchFamily="18" charset="0"/>
              </a:rPr>
              <a:t>readinessProbe</a:t>
            </a:r>
            <a:r>
              <a:rPr lang="en-IN"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httpGet</a:t>
            </a:r>
            <a:r>
              <a:rPr lang="en-IN" dirty="0">
                <a:latin typeface="Calibri" panose="020F0502020204030204" pitchFamily="34" charset="0"/>
                <a:ea typeface="Calibri" panose="020F0502020204030204" pitchFamily="34" charset="0"/>
                <a:cs typeface="Times New Roman" panose="02020603050405020304" pitchFamily="18" charset="0"/>
              </a:rPr>
              <a: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path: /</a:t>
            </a:r>
            <a:r>
              <a:rPr lang="en-IN" dirty="0" err="1">
                <a:latin typeface="Calibri" panose="020F0502020204030204" pitchFamily="34" charset="0"/>
                <a:ea typeface="Calibri" panose="020F0502020204030204" pitchFamily="34" charset="0"/>
                <a:cs typeface="Times New Roman" panose="02020603050405020304" pitchFamily="18" charset="0"/>
              </a:rPr>
              <a:t>healthz</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port: liveness-port</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failureThreshold</a:t>
            </a:r>
            <a:r>
              <a:rPr lang="en-IN" dirty="0">
                <a:latin typeface="Calibri" panose="020F0502020204030204" pitchFamily="34" charset="0"/>
                <a:ea typeface="Calibri" panose="020F0502020204030204" pitchFamily="34" charset="0"/>
                <a:cs typeface="Times New Roman" panose="02020603050405020304" pitchFamily="18" charset="0"/>
              </a:rPr>
              <a:t>: 1</a:t>
            </a:r>
          </a:p>
          <a:p>
            <a:pPr>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periodSeconds</a:t>
            </a:r>
            <a:r>
              <a:rPr lang="en-IN" dirty="0">
                <a:latin typeface="Calibri" panose="020F0502020204030204" pitchFamily="34" charset="0"/>
                <a:ea typeface="Calibri" panose="020F0502020204030204" pitchFamily="34" charset="0"/>
                <a:cs typeface="Times New Roman" panose="02020603050405020304" pitchFamily="18" charset="0"/>
              </a:rPr>
              <a:t>: 10</a:t>
            </a:r>
          </a:p>
        </p:txBody>
      </p:sp>
      <p:sp>
        <p:nvSpPr>
          <p:cNvPr id="19" name="Rectangle 18">
            <a:extLst>
              <a:ext uri="{FF2B5EF4-FFF2-40B4-BE49-F238E27FC236}">
                <a16:creationId xmlns:a16="http://schemas.microsoft.com/office/drawing/2014/main" id="{94AD0AF2-4AF6-BF43-9857-B67E9F48887B}"/>
              </a:ext>
            </a:extLst>
          </p:cNvPr>
          <p:cNvSpPr/>
          <p:nvPr/>
        </p:nvSpPr>
        <p:spPr>
          <a:xfrm>
            <a:off x="6586848" y="2544726"/>
            <a:ext cx="5173919" cy="646331"/>
          </a:xfrm>
          <a:prstGeom prst="rect">
            <a:avLst/>
          </a:prstGeom>
        </p:spPr>
        <p:txBody>
          <a:bodyPr wrap="square">
            <a:spAutoFit/>
          </a:bodyPr>
          <a:lstStyle/>
          <a:p>
            <a:r>
              <a:rPr lang="en-IN" i="1" dirty="0">
                <a:solidFill>
                  <a:srgbClr val="3D3D3D"/>
                </a:solidFill>
                <a:latin typeface="IBM Plex Sans" panose="020B0503050203000203" pitchFamily="34" charset="0"/>
              </a:rPr>
              <a:t>Readiness probes to ensure the application is ready to accept traffic.</a:t>
            </a:r>
            <a:endParaRPr lang="en-US" i="1" dirty="0"/>
          </a:p>
        </p:txBody>
      </p:sp>
      <p:sp>
        <p:nvSpPr>
          <p:cNvPr id="20" name="Rectangle 19">
            <a:extLst>
              <a:ext uri="{FF2B5EF4-FFF2-40B4-BE49-F238E27FC236}">
                <a16:creationId xmlns:a16="http://schemas.microsoft.com/office/drawing/2014/main" id="{405311D7-8EE4-4E49-A933-4F092846EED2}"/>
              </a:ext>
            </a:extLst>
          </p:cNvPr>
          <p:cNvSpPr/>
          <p:nvPr/>
        </p:nvSpPr>
        <p:spPr>
          <a:xfrm>
            <a:off x="649183" y="2544726"/>
            <a:ext cx="4647211" cy="646331"/>
          </a:xfrm>
          <a:prstGeom prst="rect">
            <a:avLst/>
          </a:prstGeom>
        </p:spPr>
        <p:txBody>
          <a:bodyPr wrap="square">
            <a:spAutoFit/>
          </a:bodyPr>
          <a:lstStyle/>
          <a:p>
            <a:r>
              <a:rPr lang="en-IN" i="1" dirty="0">
                <a:solidFill>
                  <a:srgbClr val="3D3D3D"/>
                </a:solidFill>
                <a:latin typeface="IBM Plex Sans" panose="020B0503050203000203" pitchFamily="34" charset="0"/>
              </a:rPr>
              <a:t>Liveliness probes to check if the application is alive or dead.</a:t>
            </a:r>
            <a:endParaRPr lang="en-US" i="1" dirty="0"/>
          </a:p>
        </p:txBody>
      </p:sp>
      <p:cxnSp>
        <p:nvCxnSpPr>
          <p:cNvPr id="22" name="Straight Connector 21">
            <a:extLst>
              <a:ext uri="{FF2B5EF4-FFF2-40B4-BE49-F238E27FC236}">
                <a16:creationId xmlns:a16="http://schemas.microsoft.com/office/drawing/2014/main" id="{7BF684D8-44FB-7041-BF78-22B3B5000C05}"/>
              </a:ext>
            </a:extLst>
          </p:cNvPr>
          <p:cNvCxnSpPr/>
          <p:nvPr/>
        </p:nvCxnSpPr>
        <p:spPr>
          <a:xfrm>
            <a:off x="5900057" y="2106028"/>
            <a:ext cx="83127" cy="35643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140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B2B24-DD88-BF47-8E4A-FD5E4EA8D991}"/>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3F2C28A-A44F-0F4E-8179-1CC93CD9A1B3}"/>
              </a:ext>
            </a:extLst>
          </p:cNvPr>
          <p:cNvSpPr>
            <a:spLocks noGrp="1"/>
          </p:cNvSpPr>
          <p:nvPr>
            <p:ph idx="1"/>
          </p:nvPr>
        </p:nvSpPr>
        <p:spPr/>
        <p:txBody>
          <a:bodyPr/>
          <a:lstStyle/>
          <a:p>
            <a:r>
              <a:rPr lang="en-US" dirty="0"/>
              <a:t>Requests and limits</a:t>
            </a:r>
          </a:p>
          <a:p>
            <a:r>
              <a:rPr lang="en-US" dirty="0"/>
              <a:t>CPU and memory</a:t>
            </a:r>
          </a:p>
          <a:p>
            <a:pPr lvl="1"/>
            <a:r>
              <a:rPr lang="en-IN" dirty="0" err="1"/>
              <a:t>spec.containers</a:t>
            </a:r>
            <a:r>
              <a:rPr lang="en-IN" dirty="0"/>
              <a:t>[].</a:t>
            </a:r>
            <a:r>
              <a:rPr lang="en-IN" dirty="0" err="1"/>
              <a:t>resources.limits.cpu</a:t>
            </a:r>
            <a:endParaRPr lang="en-IN" dirty="0"/>
          </a:p>
          <a:p>
            <a:pPr lvl="1"/>
            <a:r>
              <a:rPr lang="en-IN" dirty="0" err="1"/>
              <a:t>spec.containers</a:t>
            </a:r>
            <a:r>
              <a:rPr lang="en-IN" dirty="0"/>
              <a:t>[].</a:t>
            </a:r>
            <a:r>
              <a:rPr lang="en-IN" dirty="0" err="1"/>
              <a:t>resources.limits.memory</a:t>
            </a:r>
            <a:endParaRPr lang="en-IN" dirty="0"/>
          </a:p>
          <a:p>
            <a:pPr lvl="1"/>
            <a:r>
              <a:rPr lang="en-IN" dirty="0" err="1"/>
              <a:t>spec.containers</a:t>
            </a:r>
            <a:r>
              <a:rPr lang="en-IN" dirty="0"/>
              <a:t>[].</a:t>
            </a:r>
            <a:r>
              <a:rPr lang="en-IN" dirty="0" err="1"/>
              <a:t>resources.requests.cpu</a:t>
            </a:r>
            <a:endParaRPr lang="en-IN" dirty="0"/>
          </a:p>
          <a:p>
            <a:pPr lvl="1"/>
            <a:r>
              <a:rPr lang="en-IN" dirty="0" err="1"/>
              <a:t>spec.containers</a:t>
            </a:r>
            <a:r>
              <a:rPr lang="en-IN" dirty="0"/>
              <a:t>[].</a:t>
            </a:r>
            <a:r>
              <a:rPr lang="en-IN" dirty="0" err="1"/>
              <a:t>resources.requests.memory</a:t>
            </a:r>
            <a:endParaRPr lang="en-US" dirty="0"/>
          </a:p>
        </p:txBody>
      </p:sp>
      <p:pic>
        <p:nvPicPr>
          <p:cNvPr id="7" name="Picture 6">
            <a:extLst>
              <a:ext uri="{FF2B5EF4-FFF2-40B4-BE49-F238E27FC236}">
                <a16:creationId xmlns:a16="http://schemas.microsoft.com/office/drawing/2014/main" id="{B5DA1F17-13F7-AA4E-84C4-464446D408E6}"/>
              </a:ext>
            </a:extLst>
          </p:cNvPr>
          <p:cNvPicPr>
            <a:picLocks noChangeAspect="1"/>
          </p:cNvPicPr>
          <p:nvPr/>
        </p:nvPicPr>
        <p:blipFill>
          <a:blip r:embed="rId2"/>
          <a:stretch>
            <a:fillRect/>
          </a:stretch>
        </p:blipFill>
        <p:spPr>
          <a:xfrm>
            <a:off x="8267700" y="373062"/>
            <a:ext cx="3250070" cy="6119813"/>
          </a:xfrm>
          <a:prstGeom prst="rect">
            <a:avLst/>
          </a:prstGeom>
        </p:spPr>
      </p:pic>
    </p:spTree>
    <p:extLst>
      <p:ext uri="{BB962C8B-B14F-4D97-AF65-F5344CB8AC3E}">
        <p14:creationId xmlns:p14="http://schemas.microsoft.com/office/powerpoint/2010/main" val="26365364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F38B-9A2A-404E-A1DE-BE336095F521}"/>
              </a:ext>
            </a:extLst>
          </p:cNvPr>
          <p:cNvSpPr>
            <a:spLocks noGrp="1"/>
          </p:cNvSpPr>
          <p:nvPr>
            <p:ph type="title"/>
          </p:nvPr>
        </p:nvSpPr>
        <p:spPr/>
        <p:txBody>
          <a:bodyPr/>
          <a:lstStyle/>
          <a:p>
            <a:r>
              <a:rPr lang="en-US" dirty="0" err="1"/>
              <a:t>Autoscalers</a:t>
            </a:r>
            <a:endParaRPr lang="en-US" dirty="0"/>
          </a:p>
        </p:txBody>
      </p:sp>
      <p:grpSp>
        <p:nvGrpSpPr>
          <p:cNvPr id="8" name="Group 7">
            <a:extLst>
              <a:ext uri="{FF2B5EF4-FFF2-40B4-BE49-F238E27FC236}">
                <a16:creationId xmlns:a16="http://schemas.microsoft.com/office/drawing/2014/main" id="{F51DD1E6-9FF9-F84A-8FF3-ECD73FC2151A}"/>
              </a:ext>
            </a:extLst>
          </p:cNvPr>
          <p:cNvGrpSpPr/>
          <p:nvPr/>
        </p:nvGrpSpPr>
        <p:grpSpPr>
          <a:xfrm>
            <a:off x="320813" y="2267638"/>
            <a:ext cx="4418910" cy="3765436"/>
            <a:chOff x="3978413" y="1981200"/>
            <a:chExt cx="4418910" cy="3765436"/>
          </a:xfrm>
        </p:grpSpPr>
        <p:grpSp>
          <p:nvGrpSpPr>
            <p:cNvPr id="6" name="Group 5">
              <a:extLst>
                <a:ext uri="{FF2B5EF4-FFF2-40B4-BE49-F238E27FC236}">
                  <a16:creationId xmlns:a16="http://schemas.microsoft.com/office/drawing/2014/main" id="{A01D7E47-8F08-6A47-8409-274C07908CD6}"/>
                </a:ext>
              </a:extLst>
            </p:cNvPr>
            <p:cNvGrpSpPr/>
            <p:nvPr/>
          </p:nvGrpSpPr>
          <p:grpSpPr>
            <a:xfrm>
              <a:off x="3978413" y="1981200"/>
              <a:ext cx="4418910" cy="3549268"/>
              <a:chOff x="3978413" y="1981200"/>
              <a:chExt cx="4418910" cy="3549268"/>
            </a:xfrm>
          </p:grpSpPr>
          <p:pic>
            <p:nvPicPr>
              <p:cNvPr id="4" name="Picture 3">
                <a:extLst>
                  <a:ext uri="{FF2B5EF4-FFF2-40B4-BE49-F238E27FC236}">
                    <a16:creationId xmlns:a16="http://schemas.microsoft.com/office/drawing/2014/main" id="{52ABE11C-C915-1A42-9703-C5EDA7112DF7}"/>
                  </a:ext>
                </a:extLst>
              </p:cNvPr>
              <p:cNvPicPr>
                <a:picLocks noChangeAspect="1"/>
              </p:cNvPicPr>
              <p:nvPr/>
            </p:nvPicPr>
            <p:blipFill rotWithShape="1">
              <a:blip r:embed="rId2"/>
              <a:srcRect b="437"/>
              <a:stretch/>
            </p:blipFill>
            <p:spPr>
              <a:xfrm>
                <a:off x="3978413" y="1981200"/>
                <a:ext cx="4418910" cy="3549268"/>
              </a:xfrm>
              <a:prstGeom prst="rect">
                <a:avLst/>
              </a:prstGeom>
            </p:spPr>
          </p:pic>
          <p:sp>
            <p:nvSpPr>
              <p:cNvPr id="5" name="Plus 4">
                <a:extLst>
                  <a:ext uri="{FF2B5EF4-FFF2-40B4-BE49-F238E27FC236}">
                    <a16:creationId xmlns:a16="http://schemas.microsoft.com/office/drawing/2014/main" id="{936F5706-E625-C045-9E77-5DD38DCF0C29}"/>
                  </a:ext>
                </a:extLst>
              </p:cNvPr>
              <p:cNvSpPr/>
              <p:nvPr/>
            </p:nvSpPr>
            <p:spPr>
              <a:xfrm>
                <a:off x="5144877" y="2897436"/>
                <a:ext cx="308472" cy="2974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BF7D5734-1DCD-4947-B8FF-D9E638513157}"/>
                </a:ext>
              </a:extLst>
            </p:cNvPr>
            <p:cNvSpPr/>
            <p:nvPr/>
          </p:nvSpPr>
          <p:spPr>
            <a:xfrm>
              <a:off x="4798939" y="5377304"/>
              <a:ext cx="1919756" cy="369332"/>
            </a:xfrm>
            <a:prstGeom prst="rect">
              <a:avLst/>
            </a:prstGeom>
          </p:spPr>
          <p:txBody>
            <a:bodyPr wrap="none">
              <a:spAutoFit/>
            </a:bodyPr>
            <a:lstStyle/>
            <a:p>
              <a:r>
                <a:rPr lang="en-US" b="1" dirty="0"/>
                <a:t>Cluster </a:t>
              </a:r>
              <a:r>
                <a:rPr lang="en-US" b="1" dirty="0" err="1"/>
                <a:t>Autoscaler</a:t>
              </a:r>
              <a:endParaRPr lang="en-US" b="1" dirty="0"/>
            </a:p>
          </p:txBody>
        </p:sp>
      </p:grpSp>
      <p:sp>
        <p:nvSpPr>
          <p:cNvPr id="9" name="Rectangle 8">
            <a:extLst>
              <a:ext uri="{FF2B5EF4-FFF2-40B4-BE49-F238E27FC236}">
                <a16:creationId xmlns:a16="http://schemas.microsoft.com/office/drawing/2014/main" id="{8E305C6E-268B-F445-9FCD-611D2B577550}"/>
              </a:ext>
            </a:extLst>
          </p:cNvPr>
          <p:cNvSpPr/>
          <p:nvPr/>
        </p:nvSpPr>
        <p:spPr>
          <a:xfrm>
            <a:off x="4576962" y="5663742"/>
            <a:ext cx="2661691" cy="369332"/>
          </a:xfrm>
          <a:prstGeom prst="rect">
            <a:avLst/>
          </a:prstGeom>
        </p:spPr>
        <p:txBody>
          <a:bodyPr wrap="none">
            <a:spAutoFit/>
          </a:bodyPr>
          <a:lstStyle/>
          <a:p>
            <a:r>
              <a:rPr lang="en-US" b="1" dirty="0"/>
              <a:t>Horizontal Pod </a:t>
            </a:r>
            <a:r>
              <a:rPr lang="en-US" b="1" dirty="0" err="1"/>
              <a:t>Autoscaler</a:t>
            </a:r>
            <a:endParaRPr lang="en-US" b="1" dirty="0"/>
          </a:p>
        </p:txBody>
      </p:sp>
      <p:sp>
        <p:nvSpPr>
          <p:cNvPr id="10" name="Rectangle 9">
            <a:extLst>
              <a:ext uri="{FF2B5EF4-FFF2-40B4-BE49-F238E27FC236}">
                <a16:creationId xmlns:a16="http://schemas.microsoft.com/office/drawing/2014/main" id="{320774DD-684C-BC4F-9C0D-D605A47B58AA}"/>
              </a:ext>
            </a:extLst>
          </p:cNvPr>
          <p:cNvSpPr/>
          <p:nvPr/>
        </p:nvSpPr>
        <p:spPr>
          <a:xfrm>
            <a:off x="8701685" y="5663742"/>
            <a:ext cx="2397131" cy="369332"/>
          </a:xfrm>
          <a:prstGeom prst="rect">
            <a:avLst/>
          </a:prstGeom>
        </p:spPr>
        <p:txBody>
          <a:bodyPr wrap="none">
            <a:spAutoFit/>
          </a:bodyPr>
          <a:lstStyle/>
          <a:p>
            <a:r>
              <a:rPr lang="en-US" b="1" dirty="0"/>
              <a:t>Vertical Pod </a:t>
            </a:r>
            <a:r>
              <a:rPr lang="en-US" b="1" dirty="0" err="1"/>
              <a:t>Autoscaler</a:t>
            </a:r>
            <a:endParaRPr lang="en-US" b="1" dirty="0"/>
          </a:p>
        </p:txBody>
      </p:sp>
      <p:grpSp>
        <p:nvGrpSpPr>
          <p:cNvPr id="14" name="Group 13">
            <a:extLst>
              <a:ext uri="{FF2B5EF4-FFF2-40B4-BE49-F238E27FC236}">
                <a16:creationId xmlns:a16="http://schemas.microsoft.com/office/drawing/2014/main" id="{6DDE8686-8C47-A044-99FE-3C2F2C2EE82E}"/>
              </a:ext>
            </a:extLst>
          </p:cNvPr>
          <p:cNvGrpSpPr/>
          <p:nvPr/>
        </p:nvGrpSpPr>
        <p:grpSpPr>
          <a:xfrm>
            <a:off x="5257117" y="3273263"/>
            <a:ext cx="1298139" cy="1338951"/>
            <a:chOff x="5688392" y="3170891"/>
            <a:chExt cx="1298139" cy="1338951"/>
          </a:xfrm>
        </p:grpSpPr>
        <p:pic>
          <p:nvPicPr>
            <p:cNvPr id="12" name="Graphic 11">
              <a:extLst>
                <a:ext uri="{FF2B5EF4-FFF2-40B4-BE49-F238E27FC236}">
                  <a16:creationId xmlns:a16="http://schemas.microsoft.com/office/drawing/2014/main" id="{67EEEE71-B92A-394B-B9DA-296A4CC4DD8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841" r="85230" b="39287"/>
            <a:stretch/>
          </p:blipFill>
          <p:spPr>
            <a:xfrm>
              <a:off x="5688392" y="3170891"/>
              <a:ext cx="1298139" cy="1338951"/>
            </a:xfrm>
            <a:prstGeom prst="rect">
              <a:avLst/>
            </a:prstGeom>
          </p:spPr>
        </p:pic>
        <p:sp>
          <p:nvSpPr>
            <p:cNvPr id="13" name="Plus 12">
              <a:extLst>
                <a:ext uri="{FF2B5EF4-FFF2-40B4-BE49-F238E27FC236}">
                  <a16:creationId xmlns:a16="http://schemas.microsoft.com/office/drawing/2014/main" id="{FB0B5E0F-3595-0441-8A3D-EA34B27C9FCB}"/>
                </a:ext>
              </a:extLst>
            </p:cNvPr>
            <p:cNvSpPr/>
            <p:nvPr/>
          </p:nvSpPr>
          <p:spPr>
            <a:xfrm>
              <a:off x="6412232" y="3492347"/>
              <a:ext cx="308472" cy="2974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a:extLst>
              <a:ext uri="{FF2B5EF4-FFF2-40B4-BE49-F238E27FC236}">
                <a16:creationId xmlns:a16="http://schemas.microsoft.com/office/drawing/2014/main" id="{D2080A72-12DC-7541-83DA-66FC8D380E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3841" r="85230" b="39287"/>
          <a:stretch/>
        </p:blipFill>
        <p:spPr>
          <a:xfrm>
            <a:off x="8264347" y="2165030"/>
            <a:ext cx="2925062" cy="3017022"/>
          </a:xfrm>
          <a:prstGeom prst="rect">
            <a:avLst/>
          </a:prstGeom>
        </p:spPr>
      </p:pic>
    </p:spTree>
    <p:extLst>
      <p:ext uri="{BB962C8B-B14F-4D97-AF65-F5344CB8AC3E}">
        <p14:creationId xmlns:p14="http://schemas.microsoft.com/office/powerpoint/2010/main" val="721131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258B2-E038-AA44-843B-1572C0709CE5}"/>
              </a:ext>
            </a:extLst>
          </p:cNvPr>
          <p:cNvSpPr>
            <a:spLocks noGrp="1"/>
          </p:cNvSpPr>
          <p:nvPr>
            <p:ph type="title"/>
          </p:nvPr>
        </p:nvSpPr>
        <p:spPr/>
        <p:txBody>
          <a:bodyPr/>
          <a:lstStyle/>
          <a:p>
            <a:r>
              <a:rPr lang="en-US" dirty="0"/>
              <a:t>Horizontal Pod </a:t>
            </a:r>
            <a:r>
              <a:rPr lang="en-US" dirty="0" err="1"/>
              <a:t>Autoscaler</a:t>
            </a:r>
            <a:endParaRPr lang="en-US" dirty="0"/>
          </a:p>
        </p:txBody>
      </p:sp>
      <p:pic>
        <p:nvPicPr>
          <p:cNvPr id="6" name="Graphic 5">
            <a:extLst>
              <a:ext uri="{FF2B5EF4-FFF2-40B4-BE49-F238E27FC236}">
                <a16:creationId xmlns:a16="http://schemas.microsoft.com/office/drawing/2014/main" id="{7E14C3FE-CB5A-A94B-B207-183FBB3A574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27377"/>
          <a:stretch/>
        </p:blipFill>
        <p:spPr>
          <a:xfrm>
            <a:off x="-1115029" y="2071412"/>
            <a:ext cx="8117712" cy="4421463"/>
          </a:xfrm>
          <a:prstGeom prst="rect">
            <a:avLst/>
          </a:prstGeom>
        </p:spPr>
      </p:pic>
      <p:sp>
        <p:nvSpPr>
          <p:cNvPr id="9" name="Rectangle 8">
            <a:extLst>
              <a:ext uri="{FF2B5EF4-FFF2-40B4-BE49-F238E27FC236}">
                <a16:creationId xmlns:a16="http://schemas.microsoft.com/office/drawing/2014/main" id="{662B8DC3-26B8-8E4B-BCAE-716EB4252E9D}"/>
              </a:ext>
            </a:extLst>
          </p:cNvPr>
          <p:cNvSpPr/>
          <p:nvPr/>
        </p:nvSpPr>
        <p:spPr>
          <a:xfrm>
            <a:off x="4710896" y="4772589"/>
            <a:ext cx="7048983" cy="369332"/>
          </a:xfrm>
          <a:prstGeom prst="rect">
            <a:avLst/>
          </a:prstGeom>
        </p:spPr>
        <p:txBody>
          <a:bodyPr wrap="square">
            <a:spAutoFit/>
          </a:bodyPr>
          <a:lstStyle/>
          <a:p>
            <a:r>
              <a:rPr lang="en-IN" i="1" dirty="0" err="1"/>
              <a:t>kubectl</a:t>
            </a:r>
            <a:r>
              <a:rPr lang="en-IN" i="1" dirty="0"/>
              <a:t> </a:t>
            </a:r>
            <a:r>
              <a:rPr lang="en-IN" i="1" dirty="0" err="1"/>
              <a:t>autoscale</a:t>
            </a:r>
            <a:r>
              <a:rPr lang="en-IN" i="1" dirty="0"/>
              <a:t> deployment </a:t>
            </a:r>
            <a:r>
              <a:rPr lang="en-IN" i="1" dirty="0" err="1"/>
              <a:t>nginx</a:t>
            </a:r>
            <a:r>
              <a:rPr lang="en-IN" i="1" dirty="0"/>
              <a:t> --</a:t>
            </a:r>
            <a:r>
              <a:rPr lang="en-IN" i="1" dirty="0" err="1"/>
              <a:t>cpu</a:t>
            </a:r>
            <a:r>
              <a:rPr lang="en-IN" i="1" dirty="0"/>
              <a:t>-percent</a:t>
            </a:r>
            <a:r>
              <a:rPr lang="en-IN" i="1" dirty="0">
                <a:solidFill>
                  <a:srgbClr val="666666"/>
                </a:solidFill>
                <a:latin typeface="Roboto Mono"/>
              </a:rPr>
              <a:t>=50</a:t>
            </a:r>
            <a:r>
              <a:rPr lang="en-IN" i="1" dirty="0"/>
              <a:t> --min</a:t>
            </a:r>
            <a:r>
              <a:rPr lang="en-IN" i="1" dirty="0">
                <a:solidFill>
                  <a:srgbClr val="666666"/>
                </a:solidFill>
                <a:latin typeface="Roboto Mono"/>
              </a:rPr>
              <a:t>=1</a:t>
            </a:r>
            <a:r>
              <a:rPr lang="en-IN" i="1" dirty="0"/>
              <a:t> --max</a:t>
            </a:r>
            <a:r>
              <a:rPr lang="en-IN" i="1" dirty="0">
                <a:solidFill>
                  <a:srgbClr val="666666"/>
                </a:solidFill>
                <a:latin typeface="Roboto Mono"/>
              </a:rPr>
              <a:t>=10</a:t>
            </a:r>
            <a:endParaRPr lang="en-US" i="1" dirty="0"/>
          </a:p>
        </p:txBody>
      </p:sp>
    </p:spTree>
    <p:extLst>
      <p:ext uri="{BB962C8B-B14F-4D97-AF65-F5344CB8AC3E}">
        <p14:creationId xmlns:p14="http://schemas.microsoft.com/office/powerpoint/2010/main" val="3501318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E81A-C2D3-9D4A-8FC4-9F6F284AE4C6}"/>
              </a:ext>
            </a:extLst>
          </p:cNvPr>
          <p:cNvSpPr>
            <a:spLocks noGrp="1"/>
          </p:cNvSpPr>
          <p:nvPr>
            <p:ph type="title"/>
          </p:nvPr>
        </p:nvSpPr>
        <p:spPr/>
        <p:txBody>
          <a:bodyPr/>
          <a:lstStyle/>
          <a:p>
            <a:r>
              <a:rPr lang="en-US" dirty="0"/>
              <a:t>Rolling update</a:t>
            </a:r>
          </a:p>
        </p:txBody>
      </p:sp>
      <p:pic>
        <p:nvPicPr>
          <p:cNvPr id="6" name="Graphic 5">
            <a:extLst>
              <a:ext uri="{FF2B5EF4-FFF2-40B4-BE49-F238E27FC236}">
                <a16:creationId xmlns:a16="http://schemas.microsoft.com/office/drawing/2014/main" id="{2E451D8E-42EE-9B4C-AEF8-CA13DAD68A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560" y="1975956"/>
            <a:ext cx="3982510" cy="3620464"/>
          </a:xfrm>
          <a:prstGeom prst="rect">
            <a:avLst/>
          </a:prstGeom>
        </p:spPr>
      </p:pic>
      <p:pic>
        <p:nvPicPr>
          <p:cNvPr id="8" name="Graphic 7">
            <a:extLst>
              <a:ext uri="{FF2B5EF4-FFF2-40B4-BE49-F238E27FC236}">
                <a16:creationId xmlns:a16="http://schemas.microsoft.com/office/drawing/2014/main" id="{1AA3A253-046B-3443-8EB2-3D3E4B87B3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8710" y="2048298"/>
            <a:ext cx="3982510" cy="3620464"/>
          </a:xfrm>
          <a:prstGeom prst="rect">
            <a:avLst/>
          </a:prstGeom>
        </p:spPr>
      </p:pic>
      <p:pic>
        <p:nvPicPr>
          <p:cNvPr id="10" name="Graphic 9">
            <a:extLst>
              <a:ext uri="{FF2B5EF4-FFF2-40B4-BE49-F238E27FC236}">
                <a16:creationId xmlns:a16="http://schemas.microsoft.com/office/drawing/2014/main" id="{9896E94E-165F-764D-B232-6889DE054E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8134" y="2120640"/>
            <a:ext cx="3982510" cy="3620464"/>
          </a:xfrm>
          <a:prstGeom prst="rect">
            <a:avLst/>
          </a:prstGeom>
        </p:spPr>
      </p:pic>
      <p:pic>
        <p:nvPicPr>
          <p:cNvPr id="12" name="Graphic 11">
            <a:extLst>
              <a:ext uri="{FF2B5EF4-FFF2-40B4-BE49-F238E27FC236}">
                <a16:creationId xmlns:a16="http://schemas.microsoft.com/office/drawing/2014/main" id="{03F7C0FA-38AA-F442-A4FD-E2A7F0DDED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67557" y="2160910"/>
            <a:ext cx="3858637" cy="3507852"/>
          </a:xfrm>
          <a:prstGeom prst="rect">
            <a:avLst/>
          </a:prstGeom>
        </p:spPr>
      </p:pic>
      <p:sp>
        <p:nvSpPr>
          <p:cNvPr id="13" name="Rectangle 12">
            <a:extLst>
              <a:ext uri="{FF2B5EF4-FFF2-40B4-BE49-F238E27FC236}">
                <a16:creationId xmlns:a16="http://schemas.microsoft.com/office/drawing/2014/main" id="{5AC721BC-E16F-A04A-B27B-E49C3454C311}"/>
              </a:ext>
            </a:extLst>
          </p:cNvPr>
          <p:cNvSpPr/>
          <p:nvPr/>
        </p:nvSpPr>
        <p:spPr>
          <a:xfrm>
            <a:off x="1140737" y="1628521"/>
            <a:ext cx="10692142" cy="369332"/>
          </a:xfrm>
          <a:prstGeom prst="rect">
            <a:avLst/>
          </a:prstGeom>
        </p:spPr>
        <p:txBody>
          <a:bodyPr wrap="square">
            <a:spAutoFit/>
          </a:bodyPr>
          <a:lstStyle/>
          <a:p>
            <a:r>
              <a:rPr lang="en-IN" dirty="0" err="1"/>
              <a:t>kubectl</a:t>
            </a:r>
            <a:r>
              <a:rPr lang="en-IN" dirty="0"/>
              <a:t> set image deployment/frontend container1=image:v2</a:t>
            </a:r>
            <a:endParaRPr lang="en-US" dirty="0"/>
          </a:p>
        </p:txBody>
      </p:sp>
    </p:spTree>
    <p:extLst>
      <p:ext uri="{BB962C8B-B14F-4D97-AF65-F5344CB8AC3E}">
        <p14:creationId xmlns:p14="http://schemas.microsoft.com/office/powerpoint/2010/main" val="2959622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6944B-3F8F-1B4B-8C93-6F52739A5AE6}"/>
              </a:ext>
            </a:extLst>
          </p:cNvPr>
          <p:cNvSpPr>
            <a:spLocks noGrp="1"/>
          </p:cNvSpPr>
          <p:nvPr>
            <p:ph type="title"/>
          </p:nvPr>
        </p:nvSpPr>
        <p:spPr/>
        <p:txBody>
          <a:bodyPr/>
          <a:lstStyle/>
          <a:p>
            <a:r>
              <a:rPr lang="en-US" dirty="0"/>
              <a:t>Helm</a:t>
            </a:r>
          </a:p>
        </p:txBody>
      </p:sp>
      <p:pic>
        <p:nvPicPr>
          <p:cNvPr id="4" name="Content Placeholder 3">
            <a:extLst>
              <a:ext uri="{FF2B5EF4-FFF2-40B4-BE49-F238E27FC236}">
                <a16:creationId xmlns:a16="http://schemas.microsoft.com/office/drawing/2014/main" id="{3E3635F9-35C0-E841-861C-A5FDEA3CC239}"/>
              </a:ext>
            </a:extLst>
          </p:cNvPr>
          <p:cNvPicPr>
            <a:picLocks noGrp="1" noChangeAspect="1"/>
          </p:cNvPicPr>
          <p:nvPr>
            <p:ph idx="1"/>
          </p:nvPr>
        </p:nvPicPr>
        <p:blipFill>
          <a:blip r:embed="rId2"/>
          <a:stretch>
            <a:fillRect/>
          </a:stretch>
        </p:blipFill>
        <p:spPr>
          <a:xfrm>
            <a:off x="698500" y="2514600"/>
            <a:ext cx="3479800" cy="2273300"/>
          </a:xfrm>
          <a:prstGeom prst="rect">
            <a:avLst/>
          </a:prstGeom>
        </p:spPr>
      </p:pic>
      <p:pic>
        <p:nvPicPr>
          <p:cNvPr id="7" name="Picture 6">
            <a:extLst>
              <a:ext uri="{FF2B5EF4-FFF2-40B4-BE49-F238E27FC236}">
                <a16:creationId xmlns:a16="http://schemas.microsoft.com/office/drawing/2014/main" id="{ACCE5156-84F9-C447-9798-EBB3B22EB6A9}"/>
              </a:ext>
            </a:extLst>
          </p:cNvPr>
          <p:cNvPicPr>
            <a:picLocks noChangeAspect="1"/>
          </p:cNvPicPr>
          <p:nvPr/>
        </p:nvPicPr>
        <p:blipFill>
          <a:blip r:embed="rId3"/>
          <a:stretch>
            <a:fillRect/>
          </a:stretch>
        </p:blipFill>
        <p:spPr>
          <a:xfrm>
            <a:off x="5740400" y="2292350"/>
            <a:ext cx="5613400" cy="2717800"/>
          </a:xfrm>
          <a:prstGeom prst="rect">
            <a:avLst/>
          </a:prstGeom>
        </p:spPr>
      </p:pic>
      <p:cxnSp>
        <p:nvCxnSpPr>
          <p:cNvPr id="9" name="Straight Connector 8">
            <a:extLst>
              <a:ext uri="{FF2B5EF4-FFF2-40B4-BE49-F238E27FC236}">
                <a16:creationId xmlns:a16="http://schemas.microsoft.com/office/drawing/2014/main" id="{C0A5CEAC-F711-ED46-A2F4-17477C08A7C1}"/>
              </a:ext>
            </a:extLst>
          </p:cNvPr>
          <p:cNvCxnSpPr>
            <a:cxnSpLocks/>
          </p:cNvCxnSpPr>
          <p:nvPr/>
        </p:nvCxnSpPr>
        <p:spPr>
          <a:xfrm>
            <a:off x="4917688" y="2048719"/>
            <a:ext cx="0" cy="3906032"/>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5144C3D-9F55-3B4D-B2D9-98BEDF89FFF1}"/>
              </a:ext>
            </a:extLst>
          </p:cNvPr>
          <p:cNvSpPr/>
          <p:nvPr/>
        </p:nvSpPr>
        <p:spPr>
          <a:xfrm>
            <a:off x="698500" y="1806853"/>
            <a:ext cx="3678443" cy="369332"/>
          </a:xfrm>
          <a:prstGeom prst="rect">
            <a:avLst/>
          </a:prstGeom>
        </p:spPr>
        <p:txBody>
          <a:bodyPr wrap="none">
            <a:spAutoFit/>
          </a:bodyPr>
          <a:lstStyle/>
          <a:p>
            <a:r>
              <a:rPr lang="en-US" i="1" dirty="0"/>
              <a:t>The package manager for Kubernetes</a:t>
            </a:r>
          </a:p>
        </p:txBody>
      </p:sp>
      <p:pic>
        <p:nvPicPr>
          <p:cNvPr id="6" name="Picture 5">
            <a:extLst>
              <a:ext uri="{FF2B5EF4-FFF2-40B4-BE49-F238E27FC236}">
                <a16:creationId xmlns:a16="http://schemas.microsoft.com/office/drawing/2014/main" id="{8E62325A-0BDC-984A-87B7-503EE9966D27}"/>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85672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8540D8-277D-334A-8C3C-1355EA07D5BB}"/>
              </a:ext>
            </a:extLst>
          </p:cNvPr>
          <p:cNvSpPr>
            <a:spLocks noGrp="1"/>
          </p:cNvSpPr>
          <p:nvPr>
            <p:ph type="title"/>
          </p:nvPr>
        </p:nvSpPr>
        <p:spPr>
          <a:xfrm>
            <a:off x="3824468" y="2766218"/>
            <a:ext cx="10515600" cy="1325563"/>
          </a:xfrm>
        </p:spPr>
        <p:txBody>
          <a:bodyPr/>
          <a:lstStyle/>
          <a:p>
            <a:r>
              <a:rPr lang="en-US" dirty="0"/>
              <a:t>Service Mesh</a:t>
            </a:r>
          </a:p>
        </p:txBody>
      </p:sp>
    </p:spTree>
    <p:extLst>
      <p:ext uri="{BB962C8B-B14F-4D97-AF65-F5344CB8AC3E}">
        <p14:creationId xmlns:p14="http://schemas.microsoft.com/office/powerpoint/2010/main" val="2417564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84F4E-3E53-4027-8367-71B4B7BEECE7}"/>
              </a:ext>
            </a:extLst>
          </p:cNvPr>
          <p:cNvSpPr>
            <a:spLocks noGrp="1"/>
          </p:cNvSpPr>
          <p:nvPr>
            <p:ph type="title"/>
          </p:nvPr>
        </p:nvSpPr>
        <p:spPr>
          <a:xfrm>
            <a:off x="612648" y="246889"/>
            <a:ext cx="3172968" cy="2854253"/>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600" kern="1200" dirty="0">
                <a:solidFill>
                  <a:srgbClr val="FFFFFF"/>
                </a:solidFill>
                <a:latin typeface="+mj-lt"/>
                <a:ea typeface="+mj-ea"/>
                <a:cs typeface="+mj-cs"/>
              </a:rPr>
              <a:t>What is needed for Microservices to be production ready?</a:t>
            </a:r>
          </a:p>
        </p:txBody>
      </p:sp>
      <p:sp>
        <p:nvSpPr>
          <p:cNvPr id="5" name="Rectangle 4">
            <a:extLst>
              <a:ext uri="{FF2B5EF4-FFF2-40B4-BE49-F238E27FC236}">
                <a16:creationId xmlns:a16="http://schemas.microsoft.com/office/drawing/2014/main" id="{7C28829F-2A53-4C96-A141-F3E1EE1A36DE}"/>
              </a:ext>
            </a:extLst>
          </p:cNvPr>
          <p:cNvSpPr/>
          <p:nvPr/>
        </p:nvSpPr>
        <p:spPr>
          <a:xfrm>
            <a:off x="4096139" y="4478694"/>
            <a:ext cx="2379306" cy="858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7">
            <a:extLst>
              <a:ext uri="{FF2B5EF4-FFF2-40B4-BE49-F238E27FC236}">
                <a16:creationId xmlns:a16="http://schemas.microsoft.com/office/drawing/2014/main" id="{D572F85B-0214-1D41-B00C-207A4CE9DEE0}"/>
              </a:ext>
            </a:extLst>
          </p:cNvPr>
          <p:cNvGraphicFramePr>
            <a:graphicFrameLocks noGrp="1"/>
          </p:cNvGraphicFramePr>
          <p:nvPr>
            <p:ph idx="1"/>
          </p:nvPr>
        </p:nvGraphicFramePr>
        <p:xfrm>
          <a:off x="4622292" y="100585"/>
          <a:ext cx="5820156" cy="3319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82CEF657-F447-1B4A-9CCB-38554E725405}"/>
              </a:ext>
            </a:extLst>
          </p:cNvPr>
          <p:cNvSpPr txBox="1"/>
          <p:nvPr/>
        </p:nvSpPr>
        <p:spPr>
          <a:xfrm>
            <a:off x="2296324" y="3173322"/>
            <a:ext cx="9153144" cy="3477875"/>
          </a:xfrm>
          <a:prstGeom prst="rect">
            <a:avLst/>
          </a:prstGeom>
          <a:noFill/>
        </p:spPr>
        <p:txBody>
          <a:bodyPr wrap="square" rtlCol="0">
            <a:spAutoFit/>
          </a:bodyPr>
          <a:lstStyle/>
          <a:p>
            <a:pPr marL="285750" indent="-285750">
              <a:buFont typeface="Arial" panose="020B0604020202020204" pitchFamily="34" charset="0"/>
              <a:buChar char="•"/>
            </a:pPr>
            <a:r>
              <a:rPr lang="en-US" sz="2200" dirty="0"/>
              <a:t>Currently Applications does all this in one form or the other</a:t>
            </a:r>
          </a:p>
          <a:p>
            <a:pPr marL="742950" lvl="1" indent="-285750">
              <a:buFont typeface="Arial" panose="020B0604020202020204" pitchFamily="34" charset="0"/>
              <a:buChar char="•"/>
            </a:pPr>
            <a:r>
              <a:rPr lang="en-US" sz="2200" dirty="0"/>
              <a:t>Retries </a:t>
            </a:r>
          </a:p>
          <a:p>
            <a:pPr marL="742950" lvl="1" indent="-285750">
              <a:buFont typeface="Arial" panose="020B0604020202020204" pitchFamily="34" charset="0"/>
              <a:buChar char="•"/>
            </a:pPr>
            <a:r>
              <a:rPr lang="en-US" sz="2200" dirty="0"/>
              <a:t>Write Logs</a:t>
            </a:r>
          </a:p>
          <a:p>
            <a:pPr marL="742950" lvl="1" indent="-285750">
              <a:buFont typeface="Arial" panose="020B0604020202020204" pitchFamily="34" charset="0"/>
              <a:buChar char="•"/>
            </a:pPr>
            <a:r>
              <a:rPr lang="en-US" sz="2200" dirty="0"/>
              <a:t>In built optimizations </a:t>
            </a:r>
          </a:p>
          <a:p>
            <a:pPr marL="742950" lvl="1" indent="-285750">
              <a:buFont typeface="Arial" panose="020B0604020202020204" pitchFamily="34" charset="0"/>
              <a:buChar char="•"/>
            </a:pPr>
            <a:r>
              <a:rPr lang="en-US" sz="2200" dirty="0"/>
              <a:t>Configurations </a:t>
            </a:r>
          </a:p>
          <a:p>
            <a:pPr marL="742950" lvl="1" indent="-285750">
              <a:buFont typeface="Arial" panose="020B0604020202020204" pitchFamily="34" charset="0"/>
              <a:buChar char="•"/>
            </a:pPr>
            <a:r>
              <a:rPr lang="en-US" sz="2200" dirty="0"/>
              <a:t>Whom to communication </a:t>
            </a:r>
          </a:p>
          <a:p>
            <a:pPr marL="742950" lvl="1" indent="-285750">
              <a:buFont typeface="Arial" panose="020B0604020202020204" pitchFamily="34" charset="0"/>
              <a:buChar char="•"/>
            </a:pPr>
            <a:r>
              <a:rPr lang="en-US" sz="2200" dirty="0"/>
              <a:t>Versioning  </a:t>
            </a:r>
          </a:p>
          <a:p>
            <a:pPr marL="742950" lvl="1" indent="-285750">
              <a:buFont typeface="Arial" panose="020B0604020202020204" pitchFamily="34" charset="0"/>
              <a:buChar char="•"/>
            </a:pPr>
            <a:r>
              <a:rPr lang="en-US" sz="2200" dirty="0"/>
              <a:t>Encryptions</a:t>
            </a:r>
          </a:p>
          <a:p>
            <a:pPr marL="742950" lvl="1" indent="-285750">
              <a:buFont typeface="Arial" panose="020B0604020202020204" pitchFamily="34" charset="0"/>
              <a:buChar char="•"/>
            </a:pPr>
            <a:r>
              <a:rPr lang="en-US" sz="2200" dirty="0"/>
              <a:t>Upgrades</a:t>
            </a:r>
          </a:p>
          <a:p>
            <a:pPr marL="742950" lvl="1" indent="-285750">
              <a:buFont typeface="Arial" panose="020B0604020202020204" pitchFamily="34" charset="0"/>
              <a:buChar char="•"/>
            </a:pPr>
            <a:r>
              <a:rPr lang="en-US" sz="2200" dirty="0"/>
              <a:t>Rollbacks</a:t>
            </a:r>
          </a:p>
        </p:txBody>
      </p:sp>
      <p:graphicFrame>
        <p:nvGraphicFramePr>
          <p:cNvPr id="4" name="Diagram 3">
            <a:extLst>
              <a:ext uri="{FF2B5EF4-FFF2-40B4-BE49-F238E27FC236}">
                <a16:creationId xmlns:a16="http://schemas.microsoft.com/office/drawing/2014/main" id="{E3431AB6-0EAF-5C4A-BDB3-2F273E566BD4}"/>
              </a:ext>
            </a:extLst>
          </p:cNvPr>
          <p:cNvGraphicFramePr/>
          <p:nvPr>
            <p:extLst>
              <p:ext uri="{D42A27DB-BD31-4B8C-83A1-F6EECF244321}">
                <p14:modId xmlns:p14="http://schemas.microsoft.com/office/powerpoint/2010/main" val="3885925770"/>
              </p:ext>
            </p:extLst>
          </p:nvPr>
        </p:nvGraphicFramePr>
        <p:xfrm>
          <a:off x="8494776" y="4204374"/>
          <a:ext cx="3227706" cy="2031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39962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EDC5724B-D309-6D4D-AAAF-EC0B0E6D8D5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graphicEl>
                                              <a:dgm id="{0834E2A1-4A85-184E-8D3B-F5A7438544E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graphicEl>
                                              <a:dgm id="{66DE0AA2-A87A-2348-8651-739C18C7AD1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graphicEl>
                                              <a:dgm id="{04CEF33F-D1A3-BD42-BE6D-A9BE4E47630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graphicEl>
                                              <a:dgm id="{2B70D817-7C29-5C41-9538-0E74327C8C71}"/>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graphicEl>
                                              <a:dgm id="{C4E182B2-D629-0B4A-9C39-584D494AE1DC}"/>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graphicEl>
                                              <a:dgm id="{AC9130ED-7F4E-C24C-8CBF-75C6931F31F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graphicEl>
                                              <a:dgm id="{C5D9C9BE-9F69-EC4B-A82E-DDD06A190BF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graphicEl>
                                              <a:dgm id="{5E233848-143F-8B44-9664-B363D3E2153A}"/>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graphicEl>
                                              <a:dgm id="{7CE7109E-CE0A-8345-B130-FB1B2C0E844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graphicEl>
                                              <a:dgm id="{8B9249DA-6411-EB49-BA98-C413748AB182}"/>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graphicEl>
                                              <a:dgm id="{88D7888D-952C-0547-8CEE-D139C0FDCC2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P spid="13" grpId="0"/>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F2C5BF9-8A6E-B643-886C-2BDABBA3B3F0}"/>
              </a:ext>
            </a:extLst>
          </p:cNvPr>
          <p:cNvSpPr/>
          <p:nvPr/>
        </p:nvSpPr>
        <p:spPr>
          <a:xfrm>
            <a:off x="7730315" y="3002909"/>
            <a:ext cx="3510122" cy="1721547"/>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8E303B0-53B1-C343-A6EB-C93033593200}"/>
              </a:ext>
            </a:extLst>
          </p:cNvPr>
          <p:cNvSpPr/>
          <p:nvPr/>
        </p:nvSpPr>
        <p:spPr>
          <a:xfrm>
            <a:off x="1155751" y="345710"/>
            <a:ext cx="3510122" cy="43012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E549F35-3A59-D74D-B9C4-B4E397BAA5FB}"/>
              </a:ext>
            </a:extLst>
          </p:cNvPr>
          <p:cNvSpPr/>
          <p:nvPr/>
        </p:nvSpPr>
        <p:spPr>
          <a:xfrm>
            <a:off x="7730315" y="334777"/>
            <a:ext cx="3510122" cy="24267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794CBA1-4FC1-0D47-BD72-32BA1FC3EF9F}"/>
              </a:ext>
            </a:extLst>
          </p:cNvPr>
          <p:cNvSpPr/>
          <p:nvPr/>
        </p:nvSpPr>
        <p:spPr>
          <a:xfrm>
            <a:off x="1270764" y="459884"/>
            <a:ext cx="3280096" cy="1803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7" name="Rectangle 6">
            <a:extLst>
              <a:ext uri="{FF2B5EF4-FFF2-40B4-BE49-F238E27FC236}">
                <a16:creationId xmlns:a16="http://schemas.microsoft.com/office/drawing/2014/main" id="{34C4BBF0-A2BA-534A-8328-2AEBF5A3298A}"/>
              </a:ext>
            </a:extLst>
          </p:cNvPr>
          <p:cNvSpPr/>
          <p:nvPr/>
        </p:nvSpPr>
        <p:spPr>
          <a:xfrm>
            <a:off x="1270764" y="2496312"/>
            <a:ext cx="3280096" cy="160439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Logic</a:t>
            </a:r>
          </a:p>
        </p:txBody>
      </p:sp>
      <p:sp>
        <p:nvSpPr>
          <p:cNvPr id="8" name="TextBox 7">
            <a:extLst>
              <a:ext uri="{FF2B5EF4-FFF2-40B4-BE49-F238E27FC236}">
                <a16:creationId xmlns:a16="http://schemas.microsoft.com/office/drawing/2014/main" id="{234DBF83-188D-7A4B-B851-320A41E3F971}"/>
              </a:ext>
            </a:extLst>
          </p:cNvPr>
          <p:cNvSpPr txBox="1"/>
          <p:nvPr/>
        </p:nvSpPr>
        <p:spPr>
          <a:xfrm>
            <a:off x="2194560" y="4163408"/>
            <a:ext cx="1828800" cy="369332"/>
          </a:xfrm>
          <a:prstGeom prst="rect">
            <a:avLst/>
          </a:prstGeom>
          <a:noFill/>
        </p:spPr>
        <p:txBody>
          <a:bodyPr wrap="square" rtlCol="0">
            <a:spAutoFit/>
          </a:bodyPr>
          <a:lstStyle/>
          <a:p>
            <a:r>
              <a:rPr lang="en-US" dirty="0"/>
              <a:t>Application</a:t>
            </a:r>
          </a:p>
        </p:txBody>
      </p:sp>
      <p:sp>
        <p:nvSpPr>
          <p:cNvPr id="9" name="Right Arrow 8">
            <a:extLst>
              <a:ext uri="{FF2B5EF4-FFF2-40B4-BE49-F238E27FC236}">
                <a16:creationId xmlns:a16="http://schemas.microsoft.com/office/drawing/2014/main" id="{DA4A0FD1-8DBF-2B46-AD7B-17C2CF9A4460}"/>
              </a:ext>
            </a:extLst>
          </p:cNvPr>
          <p:cNvSpPr/>
          <p:nvPr/>
        </p:nvSpPr>
        <p:spPr>
          <a:xfrm>
            <a:off x="5071872" y="2408657"/>
            <a:ext cx="2048256" cy="54864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62C61B9-4DAE-104F-9F76-3870B3534358}"/>
              </a:ext>
            </a:extLst>
          </p:cNvPr>
          <p:cNvSpPr/>
          <p:nvPr/>
        </p:nvSpPr>
        <p:spPr>
          <a:xfrm>
            <a:off x="7845328" y="555518"/>
            <a:ext cx="3280096" cy="180363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Logic</a:t>
            </a:r>
          </a:p>
        </p:txBody>
      </p:sp>
      <p:sp>
        <p:nvSpPr>
          <p:cNvPr id="13" name="Rectangle 12">
            <a:extLst>
              <a:ext uri="{FF2B5EF4-FFF2-40B4-BE49-F238E27FC236}">
                <a16:creationId xmlns:a16="http://schemas.microsoft.com/office/drawing/2014/main" id="{D2FBA5EF-ABC8-FE41-97DE-A40E397FBE77}"/>
              </a:ext>
            </a:extLst>
          </p:cNvPr>
          <p:cNvSpPr/>
          <p:nvPr/>
        </p:nvSpPr>
        <p:spPr>
          <a:xfrm>
            <a:off x="7981076" y="3218018"/>
            <a:ext cx="3008600" cy="120721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Operational Logic</a:t>
            </a:r>
          </a:p>
        </p:txBody>
      </p:sp>
      <p:sp>
        <p:nvSpPr>
          <p:cNvPr id="14" name="TextBox 13">
            <a:extLst>
              <a:ext uri="{FF2B5EF4-FFF2-40B4-BE49-F238E27FC236}">
                <a16:creationId xmlns:a16="http://schemas.microsoft.com/office/drawing/2014/main" id="{A4CD9D83-2358-A242-B45F-1AD24DF11EAC}"/>
              </a:ext>
            </a:extLst>
          </p:cNvPr>
          <p:cNvSpPr txBox="1"/>
          <p:nvPr/>
        </p:nvSpPr>
        <p:spPr>
          <a:xfrm>
            <a:off x="8695385" y="2408658"/>
            <a:ext cx="1828800" cy="369332"/>
          </a:xfrm>
          <a:prstGeom prst="rect">
            <a:avLst/>
          </a:prstGeom>
          <a:noFill/>
        </p:spPr>
        <p:txBody>
          <a:bodyPr wrap="square" rtlCol="0">
            <a:spAutoFit/>
          </a:bodyPr>
          <a:lstStyle/>
          <a:p>
            <a:r>
              <a:rPr lang="en-US" dirty="0"/>
              <a:t>Application</a:t>
            </a:r>
          </a:p>
        </p:txBody>
      </p:sp>
      <p:sp>
        <p:nvSpPr>
          <p:cNvPr id="16" name="TextBox 15">
            <a:extLst>
              <a:ext uri="{FF2B5EF4-FFF2-40B4-BE49-F238E27FC236}">
                <a16:creationId xmlns:a16="http://schemas.microsoft.com/office/drawing/2014/main" id="{62EF43BD-6185-B344-BB91-AA2311DCD951}"/>
              </a:ext>
            </a:extLst>
          </p:cNvPr>
          <p:cNvSpPr txBox="1"/>
          <p:nvPr/>
        </p:nvSpPr>
        <p:spPr>
          <a:xfrm>
            <a:off x="4520771" y="5446399"/>
            <a:ext cx="6419088" cy="707886"/>
          </a:xfrm>
          <a:prstGeom prst="rect">
            <a:avLst/>
          </a:prstGeom>
          <a:noFill/>
        </p:spPr>
        <p:txBody>
          <a:bodyPr wrap="square" rtlCol="0">
            <a:spAutoFit/>
          </a:bodyPr>
          <a:lstStyle/>
          <a:p>
            <a:r>
              <a:rPr lang="en-US" sz="4000" b="1" dirty="0"/>
              <a:t>Service Mesh</a:t>
            </a:r>
          </a:p>
        </p:txBody>
      </p:sp>
    </p:spTree>
    <p:extLst>
      <p:ext uri="{BB962C8B-B14F-4D97-AF65-F5344CB8AC3E}">
        <p14:creationId xmlns:p14="http://schemas.microsoft.com/office/powerpoint/2010/main" val="3970596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 calcmode="lin" valueType="num">
                                      <p:cBhvr additive="base">
                                        <p:cTn id="2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9" grpId="0" animBg="1"/>
      <p:bldP spid="12" grpId="0" animBg="1"/>
      <p:bldP spid="13" grpId="0" animBg="1"/>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1205" y="516835"/>
            <a:ext cx="3397810" cy="5105400"/>
          </a:xfrm>
          <a:prstGeom prst="rect">
            <a:avLst/>
          </a:prstGeom>
        </p:spPr>
        <p:txBody>
          <a:bodyPr vert="horz" lIns="91440" tIns="45720" rIns="91440" bIns="45720" rtlCol="0" anchor="ctr">
            <a:normAutofit/>
          </a:bodyPr>
          <a:lstStyle/>
          <a:p>
            <a:pPr marL="12700"/>
            <a:r>
              <a:rPr lang="en-US" sz="4000" spc="-10" dirty="0"/>
              <a:t>What is a Service Mesh</a:t>
            </a:r>
            <a:endParaRPr lang="en-US" sz="4000" dirty="0"/>
          </a:p>
        </p:txBody>
      </p:sp>
      <p:graphicFrame>
        <p:nvGraphicFramePr>
          <p:cNvPr id="5" name="object 3">
            <a:extLst>
              <a:ext uri="{FF2B5EF4-FFF2-40B4-BE49-F238E27FC236}">
                <a16:creationId xmlns:a16="http://schemas.microsoft.com/office/drawing/2014/main" id="{7F1803DD-4C90-47F5-BBEE-43998A859B76}"/>
              </a:ext>
            </a:extLst>
          </p:cNvPr>
          <p:cNvGraphicFramePr/>
          <p:nvPr>
            <p:extLst>
              <p:ext uri="{D42A27DB-BD31-4B8C-83A1-F6EECF244321}">
                <p14:modId xmlns:p14="http://schemas.microsoft.com/office/powerpoint/2010/main" val="1947610303"/>
              </p:ext>
            </p:extLst>
          </p:nvPr>
        </p:nvGraphicFramePr>
        <p:xfrm>
          <a:off x="4712568" y="8763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785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F4AEE69-B974-4931-8E16-9CCAB4E2E5B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35F86AC1-7076-4DC6-B024-B21181E044B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458CD9B7-4742-4210-AF55-BE94D420848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6310920-E24E-4B18-9784-EB35DC9E73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2EA8E-85DE-6042-A0A5-9CB6E34D9457}"/>
              </a:ext>
            </a:extLst>
          </p:cNvPr>
          <p:cNvSpPr>
            <a:spLocks noGrp="1"/>
          </p:cNvSpPr>
          <p:nvPr>
            <p:ph type="title"/>
          </p:nvPr>
        </p:nvSpPr>
        <p:spPr>
          <a:xfrm>
            <a:off x="838200" y="365125"/>
            <a:ext cx="10515600" cy="1325563"/>
          </a:xfrm>
        </p:spPr>
        <p:txBody>
          <a:bodyPr>
            <a:normAutofit/>
          </a:bodyPr>
          <a:lstStyle/>
          <a:p>
            <a:pPr algn="ctr"/>
            <a:r>
              <a:rPr lang="en-US" b="1" dirty="0"/>
              <a:t>Agenda</a:t>
            </a:r>
          </a:p>
        </p:txBody>
      </p:sp>
      <p:graphicFrame>
        <p:nvGraphicFramePr>
          <p:cNvPr id="4" name="Content Placeholder 3">
            <a:extLst>
              <a:ext uri="{FF2B5EF4-FFF2-40B4-BE49-F238E27FC236}">
                <a16:creationId xmlns:a16="http://schemas.microsoft.com/office/drawing/2014/main" id="{D7D35014-0407-BE4B-80A0-058ADAF674AC}"/>
              </a:ext>
            </a:extLst>
          </p:cNvPr>
          <p:cNvGraphicFramePr>
            <a:graphicFrameLocks noGrp="1"/>
          </p:cNvGraphicFramePr>
          <p:nvPr>
            <p:ph idx="1"/>
            <p:extLst>
              <p:ext uri="{D42A27DB-BD31-4B8C-83A1-F6EECF244321}">
                <p14:modId xmlns:p14="http://schemas.microsoft.com/office/powerpoint/2010/main" val="721940758"/>
              </p:ext>
            </p:extLst>
          </p:nvPr>
        </p:nvGraphicFramePr>
        <p:xfrm>
          <a:off x="838200" y="2175408"/>
          <a:ext cx="10515600" cy="3659328"/>
        </p:xfrm>
        <a:graphic>
          <a:graphicData uri="http://schemas.openxmlformats.org/drawingml/2006/table">
            <a:tbl>
              <a:tblPr/>
              <a:tblGrid>
                <a:gridCol w="6118768">
                  <a:extLst>
                    <a:ext uri="{9D8B030D-6E8A-4147-A177-3AD203B41FA5}">
                      <a16:colId xmlns:a16="http://schemas.microsoft.com/office/drawing/2014/main" val="898929459"/>
                    </a:ext>
                  </a:extLst>
                </a:gridCol>
                <a:gridCol w="2361557">
                  <a:extLst>
                    <a:ext uri="{9D8B030D-6E8A-4147-A177-3AD203B41FA5}">
                      <a16:colId xmlns:a16="http://schemas.microsoft.com/office/drawing/2014/main" val="3314241722"/>
                    </a:ext>
                  </a:extLst>
                </a:gridCol>
                <a:gridCol w="2035275">
                  <a:extLst>
                    <a:ext uri="{9D8B030D-6E8A-4147-A177-3AD203B41FA5}">
                      <a16:colId xmlns:a16="http://schemas.microsoft.com/office/drawing/2014/main" val="3820342782"/>
                    </a:ext>
                  </a:extLst>
                </a:gridCol>
              </a:tblGrid>
              <a:tr h="335496">
                <a:tc>
                  <a:txBody>
                    <a:bodyPr/>
                    <a:lstStyle/>
                    <a:p>
                      <a:r>
                        <a:rPr lang="en-IN" sz="1600" b="1" dirty="0">
                          <a:effectLst/>
                        </a:rPr>
                        <a:t>Topic</a:t>
                      </a: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b="1" dirty="0">
                          <a:effectLst/>
                        </a:rPr>
                        <a:t>Time</a:t>
                      </a: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b="1" dirty="0">
                          <a:effectLst/>
                        </a:rPr>
                        <a:t>Duration</a:t>
                      </a: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356542"/>
                  </a:ext>
                </a:extLst>
              </a:tr>
              <a:tr h="1067016">
                <a:tc>
                  <a:txBody>
                    <a:bodyPr/>
                    <a:lstStyle/>
                    <a:p>
                      <a:r>
                        <a:rPr lang="en-IN" sz="1600" dirty="0">
                          <a:solidFill>
                            <a:srgbClr val="222222"/>
                          </a:solidFill>
                          <a:effectLst/>
                          <a:latin typeface="Lato"/>
                        </a:rPr>
                        <a:t>Container Orchestration</a:t>
                      </a:r>
                    </a:p>
                    <a:p>
                      <a:r>
                        <a:rPr lang="en-IN" sz="1600" dirty="0">
                          <a:solidFill>
                            <a:srgbClr val="222222"/>
                          </a:solidFill>
                          <a:effectLst/>
                          <a:latin typeface="Lato"/>
                        </a:rPr>
                        <a:t>Kubernetes</a:t>
                      </a:r>
                    </a:p>
                    <a:p>
                      <a:r>
                        <a:rPr lang="en-IN" sz="1600" dirty="0">
                          <a:solidFill>
                            <a:srgbClr val="222222"/>
                          </a:solidFill>
                          <a:effectLst/>
                          <a:latin typeface="Lato"/>
                        </a:rPr>
                        <a:t>History of Kubernetes</a:t>
                      </a:r>
                    </a:p>
                    <a:p>
                      <a:r>
                        <a:rPr lang="en-IN" sz="1600" dirty="0">
                          <a:solidFill>
                            <a:srgbClr val="222222"/>
                          </a:solidFill>
                          <a:effectLst/>
                          <a:latin typeface="Lato"/>
                        </a:rPr>
                        <a:t>Basic Kubernetes concepts</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10:45-11:45 AM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 hour</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9925253"/>
                  </a:ext>
                </a:extLst>
              </a:tr>
              <a:tr h="335496">
                <a:tc>
                  <a:txBody>
                    <a:bodyPr/>
                    <a:lstStyle/>
                    <a:p>
                      <a:r>
                        <a:rPr lang="en-IN" sz="1600" dirty="0">
                          <a:solidFill>
                            <a:srgbClr val="222222"/>
                          </a:solidFill>
                          <a:effectLst/>
                          <a:latin typeface="Lato"/>
                        </a:rPr>
                        <a:t>Lab - Setting up the cluster</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11:45 AM -12:30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45 mins</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8985833"/>
                  </a:ext>
                </a:extLst>
              </a:tr>
              <a:tr h="335496">
                <a:tc>
                  <a:txBody>
                    <a:bodyPr/>
                    <a:lstStyle/>
                    <a:p>
                      <a:r>
                        <a:rPr lang="en-IN" sz="1600" dirty="0">
                          <a:solidFill>
                            <a:srgbClr val="222222"/>
                          </a:solidFill>
                          <a:effectLst/>
                          <a:latin typeface="Lato"/>
                        </a:rPr>
                        <a:t>Lunch</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12:30 - 1:30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 Hour</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205661"/>
                  </a:ext>
                </a:extLst>
              </a:tr>
              <a:tr h="335496">
                <a:tc>
                  <a:txBody>
                    <a:bodyPr/>
                    <a:lstStyle/>
                    <a:p>
                      <a:r>
                        <a:rPr lang="en-IN" sz="1600" dirty="0">
                          <a:solidFill>
                            <a:srgbClr val="222222"/>
                          </a:solidFill>
                          <a:effectLst/>
                          <a:latin typeface="Lato"/>
                        </a:rPr>
                        <a:t>Lab - Bringing up a single service</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1:30 - 2:15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45 mins</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9528622"/>
                  </a:ext>
                </a:extLst>
              </a:tr>
              <a:tr h="335496">
                <a:tc>
                  <a:txBody>
                    <a:bodyPr/>
                    <a:lstStyle/>
                    <a:p>
                      <a:r>
                        <a:rPr lang="en-IN" sz="1600" dirty="0">
                          <a:solidFill>
                            <a:srgbClr val="222222"/>
                          </a:solidFill>
                          <a:effectLst/>
                          <a:latin typeface="Lato"/>
                        </a:rPr>
                        <a:t>Advanced Kubernetes Concepts</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2:15 - 3:15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 Hour</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282135"/>
                  </a:ext>
                </a:extLst>
              </a:tr>
              <a:tr h="579336">
                <a:tc>
                  <a:txBody>
                    <a:bodyPr/>
                    <a:lstStyle/>
                    <a:p>
                      <a:r>
                        <a:rPr lang="en-IN" sz="1600" dirty="0">
                          <a:solidFill>
                            <a:srgbClr val="222222"/>
                          </a:solidFill>
                          <a:effectLst/>
                          <a:latin typeface="Lato"/>
                        </a:rPr>
                        <a:t>Lab - Bringing up a multi service application</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3:15 - 5:00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1.5 Hour </a:t>
                      </a:r>
                      <a:endParaRPr lang="en-IN" sz="1600">
                        <a:effectLst/>
                      </a:endParaRPr>
                    </a:p>
                    <a:p>
                      <a:r>
                        <a:rPr lang="en-IN" sz="1600">
                          <a:solidFill>
                            <a:srgbClr val="222222"/>
                          </a:solidFill>
                          <a:effectLst/>
                          <a:latin typeface="Lato"/>
                        </a:rPr>
                        <a:t>15 min break</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129224"/>
                  </a:ext>
                </a:extLst>
              </a:tr>
              <a:tr h="335496">
                <a:tc>
                  <a:txBody>
                    <a:bodyPr/>
                    <a:lstStyle/>
                    <a:p>
                      <a:r>
                        <a:rPr lang="en-IN" sz="1600" dirty="0">
                          <a:solidFill>
                            <a:srgbClr val="222222"/>
                          </a:solidFill>
                          <a:effectLst/>
                          <a:latin typeface="Lato"/>
                        </a:rPr>
                        <a:t>Service Mesh</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a:solidFill>
                            <a:srgbClr val="222222"/>
                          </a:solidFill>
                          <a:effectLst/>
                          <a:latin typeface="Lato"/>
                        </a:rPr>
                        <a:t>5:00-6:00 PM</a:t>
                      </a:r>
                      <a:endParaRPr lang="en-IN" sz="160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IN" sz="1600" dirty="0">
                          <a:solidFill>
                            <a:srgbClr val="222222"/>
                          </a:solidFill>
                          <a:effectLst/>
                          <a:latin typeface="Lato"/>
                        </a:rPr>
                        <a:t>1 Hour</a:t>
                      </a:r>
                      <a:endParaRPr lang="en-IN" sz="1600" dirty="0">
                        <a:effectLst/>
                      </a:endParaRPr>
                    </a:p>
                  </a:txBody>
                  <a:tcPr marL="55080" marR="55080" marT="27540" marB="275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3738366"/>
                  </a:ext>
                </a:extLst>
              </a:tr>
            </a:tbl>
          </a:graphicData>
        </a:graphic>
      </p:graphicFrame>
    </p:spTree>
    <p:extLst>
      <p:ext uri="{BB962C8B-B14F-4D97-AF65-F5344CB8AC3E}">
        <p14:creationId xmlns:p14="http://schemas.microsoft.com/office/powerpoint/2010/main" val="2038724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D511C93-8868-4B42-A2A3-F3B39065B260}"/>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kern="1200" dirty="0">
                <a:solidFill>
                  <a:schemeClr val="bg1"/>
                </a:solidFill>
                <a:latin typeface="+mj-lt"/>
                <a:ea typeface="+mj-ea"/>
                <a:cs typeface="+mj-cs"/>
              </a:rPr>
              <a:t>Core of a Service Mesh</a:t>
            </a:r>
          </a:p>
        </p:txBody>
      </p:sp>
      <p:pic>
        <p:nvPicPr>
          <p:cNvPr id="3" name="Picture 2">
            <a:extLst>
              <a:ext uri="{FF2B5EF4-FFF2-40B4-BE49-F238E27FC236}">
                <a16:creationId xmlns:a16="http://schemas.microsoft.com/office/drawing/2014/main" id="{5DAD124D-3ADB-A84D-841F-07C5F368D14E}"/>
              </a:ext>
            </a:extLst>
          </p:cNvPr>
          <p:cNvPicPr>
            <a:picLocks noChangeAspect="1"/>
          </p:cNvPicPr>
          <p:nvPr/>
        </p:nvPicPr>
        <p:blipFill>
          <a:blip r:embed="rId2"/>
          <a:stretch>
            <a:fillRect/>
          </a:stretch>
        </p:blipFill>
        <p:spPr>
          <a:xfrm>
            <a:off x="643467" y="1745839"/>
            <a:ext cx="10905066" cy="4252975"/>
          </a:xfrm>
          <a:prstGeom prst="rect">
            <a:avLst/>
          </a:prstGeom>
        </p:spPr>
      </p:pic>
    </p:spTree>
    <p:extLst>
      <p:ext uri="{BB962C8B-B14F-4D97-AF65-F5344CB8AC3E}">
        <p14:creationId xmlns:p14="http://schemas.microsoft.com/office/powerpoint/2010/main" val="938663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0D65A-EB79-4A1A-9E94-19DD99F86CA5}"/>
              </a:ext>
            </a:extLst>
          </p:cNvPr>
          <p:cNvSpPr>
            <a:spLocks noGrp="1"/>
          </p:cNvSpPr>
          <p:nvPr>
            <p:ph type="title"/>
          </p:nvPr>
        </p:nvSpPr>
        <p:spPr>
          <a:xfrm>
            <a:off x="838200" y="365125"/>
            <a:ext cx="10515600" cy="1325563"/>
          </a:xfrm>
        </p:spPr>
        <p:txBody>
          <a:bodyPr>
            <a:normAutofit/>
          </a:bodyPr>
          <a:lstStyle/>
          <a:p>
            <a:r>
              <a:rPr lang="en-US" spc="-7" dirty="0">
                <a:solidFill>
                  <a:schemeClr val="bg1"/>
                </a:solidFill>
                <a:latin typeface="Arial"/>
                <a:cs typeface="Arial"/>
              </a:rPr>
              <a:t>     Key Features of a Service Mesh</a:t>
            </a:r>
            <a:endParaRPr lang="en-US" dirty="0">
              <a:solidFill>
                <a:schemeClr val="bg1"/>
              </a:solidFill>
            </a:endParaRPr>
          </a:p>
        </p:txBody>
      </p:sp>
      <p:graphicFrame>
        <p:nvGraphicFramePr>
          <p:cNvPr id="15" name="Content Placeholder 2">
            <a:extLst>
              <a:ext uri="{FF2B5EF4-FFF2-40B4-BE49-F238E27FC236}">
                <a16:creationId xmlns:a16="http://schemas.microsoft.com/office/drawing/2014/main" id="{48AB0F69-0FAC-4232-84CD-C03169AD5BCB}"/>
              </a:ext>
            </a:extLst>
          </p:cNvPr>
          <p:cNvGraphicFramePr>
            <a:graphicFrameLocks noGrp="1"/>
          </p:cNvGraphicFramePr>
          <p:nvPr>
            <p:ph idx="1"/>
            <p:extLst>
              <p:ext uri="{D42A27DB-BD31-4B8C-83A1-F6EECF244321}">
                <p14:modId xmlns:p14="http://schemas.microsoft.com/office/powerpoint/2010/main" val="2125522060"/>
              </p:ext>
            </p:extLst>
          </p:nvPr>
        </p:nvGraphicFramePr>
        <p:xfrm>
          <a:off x="685800" y="1900804"/>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F50E957B-47CB-4B11-A3FD-288EA6DCD41F}"/>
              </a:ext>
            </a:extLst>
          </p:cNvPr>
          <p:cNvSpPr/>
          <p:nvPr/>
        </p:nvSpPr>
        <p:spPr>
          <a:xfrm>
            <a:off x="1328493" y="5787592"/>
            <a:ext cx="1978090" cy="634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Traffic Management</a:t>
            </a:r>
          </a:p>
        </p:txBody>
      </p:sp>
      <p:sp>
        <p:nvSpPr>
          <p:cNvPr id="16" name="Rectangle 15">
            <a:extLst>
              <a:ext uri="{FF2B5EF4-FFF2-40B4-BE49-F238E27FC236}">
                <a16:creationId xmlns:a16="http://schemas.microsoft.com/office/drawing/2014/main" id="{C87FFF9A-BD9D-4F98-A19D-A245C1A736C8}"/>
              </a:ext>
            </a:extLst>
          </p:cNvPr>
          <p:cNvSpPr/>
          <p:nvPr/>
        </p:nvSpPr>
        <p:spPr>
          <a:xfrm>
            <a:off x="4837690" y="5858393"/>
            <a:ext cx="1978090" cy="634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Security</a:t>
            </a:r>
          </a:p>
        </p:txBody>
      </p:sp>
      <p:sp>
        <p:nvSpPr>
          <p:cNvPr id="17" name="Rectangle 16">
            <a:extLst>
              <a:ext uri="{FF2B5EF4-FFF2-40B4-BE49-F238E27FC236}">
                <a16:creationId xmlns:a16="http://schemas.microsoft.com/office/drawing/2014/main" id="{EF2D7583-9A80-4B75-A64D-C8E7DAB87417}"/>
              </a:ext>
            </a:extLst>
          </p:cNvPr>
          <p:cNvSpPr/>
          <p:nvPr/>
        </p:nvSpPr>
        <p:spPr>
          <a:xfrm>
            <a:off x="8630352" y="5859721"/>
            <a:ext cx="1978090" cy="63448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Observability</a:t>
            </a:r>
          </a:p>
        </p:txBody>
      </p:sp>
    </p:spTree>
    <p:extLst>
      <p:ext uri="{BB962C8B-B14F-4D97-AF65-F5344CB8AC3E}">
        <p14:creationId xmlns:p14="http://schemas.microsoft.com/office/powerpoint/2010/main" val="84314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graphicEl>
                                              <a:dgm id="{9A934C28-42BA-41A2-BD8F-E35E656EE0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graphicEl>
                                              <a:dgm id="{9726D841-58AF-437D-979B-12C788E03A73}"/>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graphicEl>
                                              <a:dgm id="{4F4E9EAB-108C-4886-8D98-C74F4F390ECB}"/>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graphicEl>
                                              <a:dgm id="{17B95EAD-7FAB-4873-B9FE-2EB2B9ADAA24}"/>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graphicEl>
                                              <a:dgm id="{44FB6A7C-4F3E-47CA-B758-C279C36FDF35}"/>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graphicEl>
                                              <a:dgm id="{457A9D1D-6A73-4F34-9788-E08D3A58806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P spid="4" grpId="0" animBg="1"/>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5328" y="685800"/>
            <a:ext cx="3069964" cy="5105400"/>
          </a:xfrm>
          <a:prstGeom prst="rect">
            <a:avLst/>
          </a:prstGeom>
        </p:spPr>
        <p:txBody>
          <a:bodyPr vert="horz" lIns="91440" tIns="45720" rIns="91440" bIns="45720" rtlCol="0" anchor="ctr">
            <a:normAutofit/>
          </a:bodyPr>
          <a:lstStyle/>
          <a:p>
            <a:pPr marL="16933"/>
            <a:r>
              <a:rPr lang="en-US" sz="3700" spc="-7" dirty="0"/>
              <a:t>      ISTIO</a:t>
            </a:r>
            <a:br>
              <a:rPr lang="en-US" sz="3700" spc="-7" dirty="0"/>
            </a:br>
            <a:r>
              <a:rPr lang="en-US" sz="3700" spc="-7" dirty="0"/>
              <a:t>(Greek for Sail)</a:t>
            </a:r>
            <a:endParaRPr lang="en-US" sz="3700" dirty="0"/>
          </a:p>
        </p:txBody>
      </p:sp>
      <p:graphicFrame>
        <p:nvGraphicFramePr>
          <p:cNvPr id="5" name="object 3">
            <a:extLst>
              <a:ext uri="{FF2B5EF4-FFF2-40B4-BE49-F238E27FC236}">
                <a16:creationId xmlns:a16="http://schemas.microsoft.com/office/drawing/2014/main" id="{C296A71D-CD07-4E57-9156-39B2C399889A}"/>
              </a:ext>
            </a:extLst>
          </p:cNvPr>
          <p:cNvGraphicFramePr/>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9C95B1A8-2BC0-684B-8D21-58CB3EFAECA5}"/>
              </a:ext>
            </a:extLst>
          </p:cNvPr>
          <p:cNvPicPr>
            <a:picLocks noChangeAspect="1"/>
          </p:cNvPicPr>
          <p:nvPr/>
        </p:nvPicPr>
        <p:blipFill>
          <a:blip r:embed="rId7"/>
          <a:stretch>
            <a:fillRect/>
          </a:stretch>
        </p:blipFill>
        <p:spPr>
          <a:xfrm>
            <a:off x="559968" y="685799"/>
            <a:ext cx="1681505" cy="1947437"/>
          </a:xfrm>
          <a:prstGeom prst="rect">
            <a:avLst/>
          </a:prstGeom>
        </p:spPr>
      </p:pic>
    </p:spTree>
    <p:extLst>
      <p:ext uri="{BB962C8B-B14F-4D97-AF65-F5344CB8AC3E}">
        <p14:creationId xmlns:p14="http://schemas.microsoft.com/office/powerpoint/2010/main" val="3672110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A21F7D-9A69-C943-B99A-F7753DF3E1B5}"/>
              </a:ext>
            </a:extLst>
          </p:cNvPr>
          <p:cNvPicPr>
            <a:picLocks noChangeAspect="1"/>
          </p:cNvPicPr>
          <p:nvPr/>
        </p:nvPicPr>
        <p:blipFill rotWithShape="1">
          <a:blip r:embed="rId3"/>
          <a:srcRect t="7353"/>
          <a:stretch/>
        </p:blipFill>
        <p:spPr>
          <a:xfrm>
            <a:off x="150960" y="633741"/>
            <a:ext cx="11890080" cy="5590517"/>
          </a:xfrm>
          <a:prstGeom prst="rect">
            <a:avLst/>
          </a:prstGeom>
        </p:spPr>
      </p:pic>
    </p:spTree>
    <p:extLst>
      <p:ext uri="{BB962C8B-B14F-4D97-AF65-F5344CB8AC3E}">
        <p14:creationId xmlns:p14="http://schemas.microsoft.com/office/powerpoint/2010/main" val="359540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87B6F-8EA0-AC4C-91DB-F15D5834C8EF}"/>
              </a:ext>
            </a:extLst>
          </p:cNvPr>
          <p:cNvSpPr>
            <a:spLocks noGrp="1"/>
          </p:cNvSpPr>
          <p:nvPr>
            <p:ph type="title"/>
          </p:nvPr>
        </p:nvSpPr>
        <p:spPr>
          <a:xfrm>
            <a:off x="303811" y="222621"/>
            <a:ext cx="10515600" cy="1325563"/>
          </a:xfrm>
        </p:spPr>
        <p:txBody>
          <a:bodyPr/>
          <a:lstStyle/>
          <a:p>
            <a:r>
              <a:rPr lang="en-US" dirty="0"/>
              <a:t>Istio Architecture</a:t>
            </a:r>
          </a:p>
        </p:txBody>
      </p:sp>
      <p:pic>
        <p:nvPicPr>
          <p:cNvPr id="7" name="Graphic 6">
            <a:extLst>
              <a:ext uri="{FF2B5EF4-FFF2-40B4-BE49-F238E27FC236}">
                <a16:creationId xmlns:a16="http://schemas.microsoft.com/office/drawing/2014/main" id="{5D58C3C9-7BF1-0F46-8BCB-BB704B9B1F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548184"/>
            <a:ext cx="5427471" cy="4341977"/>
          </a:xfrm>
          <a:prstGeom prst="rect">
            <a:avLst/>
          </a:prstGeom>
        </p:spPr>
      </p:pic>
      <p:graphicFrame>
        <p:nvGraphicFramePr>
          <p:cNvPr id="10" name="Diagram 9">
            <a:extLst>
              <a:ext uri="{FF2B5EF4-FFF2-40B4-BE49-F238E27FC236}">
                <a16:creationId xmlns:a16="http://schemas.microsoft.com/office/drawing/2014/main" id="{816EB8F9-3D74-B148-8E73-ACB075340405}"/>
              </a:ext>
            </a:extLst>
          </p:cNvPr>
          <p:cNvGraphicFramePr/>
          <p:nvPr/>
        </p:nvGraphicFramePr>
        <p:xfrm>
          <a:off x="4750420" y="317810"/>
          <a:ext cx="7299918" cy="62223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9470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graphicEl>
                                              <a:dgm id="{E2182D47-1524-B54F-98C5-6D59557444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graphicEl>
                                              <a:dgm id="{797CB856-2A80-6644-8C7B-BAAF87FFFC3B}"/>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graphicEl>
                                              <a:dgm id="{DFE75293-1284-114B-8050-199A0821CAB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graphicEl>
                                              <a:dgm id="{FA77D18C-C6A1-EE40-983C-58FF150F211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graphicEl>
                                              <a:dgm id="{03AD9878-3ED9-314B-9CD3-58E860FCE1A8}"/>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graphicEl>
                                              <a:dgm id="{6919AAF6-450F-0F42-A99C-4E4F45DA0B29}"/>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graphicEl>
                                              <a:dgm id="{D0953337-55F1-0148-9C84-67392399EB2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dgm id="{00A49143-D883-7542-B132-DBC56B2C0123}"/>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graphicEl>
                                              <a:dgm id="{717A12F1-0CDA-D74E-8E85-5F3DF1E39186}"/>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10">
                                            <p:graphicEl>
                                              <a:dgm id="{E2182D47-1524-B54F-98C5-6D59557444AF}"/>
                                            </p:graphicEl>
                                          </p:spTgt>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0">
                                            <p:graphicEl>
                                              <a:dgm id="{797CB856-2A80-6644-8C7B-BAAF87FFFC3B}"/>
                                            </p:graphic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0">
                                            <p:graphicEl>
                                              <a:dgm id="{DFE75293-1284-114B-8050-199A0821CABA}"/>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10">
                                            <p:graphicEl>
                                              <a:dgm id="{FA77D18C-C6A1-EE40-983C-58FF150F2116}"/>
                                            </p:graphic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10">
                                            <p:graphicEl>
                                              <a:dgm id="{03AD9878-3ED9-314B-9CD3-58E860FCE1A8}"/>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10">
                                            <p:graphicEl>
                                              <a:dgm id="{6919AAF6-450F-0F42-A99C-4E4F45DA0B29}"/>
                                            </p:graphic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10">
                                            <p:graphicEl>
                                              <a:dgm id="{D0953337-55F1-0148-9C84-67392399EB21}"/>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10">
                                            <p:graphicEl>
                                              <a:dgm id="{00A49143-D883-7542-B132-DBC56B2C0123}"/>
                                            </p:graphicEl>
                                          </p:spTgt>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10">
                                            <p:graphicEl>
                                              <a:dgm id="{717A12F1-0CDA-D74E-8E85-5F3DF1E3918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Graphic spid="10" grpI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1AE3F7-4F89-2C4A-9BA5-68948F1B577E}"/>
              </a:ext>
            </a:extLst>
          </p:cNvPr>
          <p:cNvSpPr txBox="1"/>
          <p:nvPr/>
        </p:nvSpPr>
        <p:spPr>
          <a:xfrm>
            <a:off x="7926" y="262494"/>
            <a:ext cx="7184611" cy="7338950"/>
          </a:xfrm>
          <a:prstGeom prst="rect">
            <a:avLst/>
          </a:prstGeom>
        </p:spPr>
        <p:txBody>
          <a:bodyPr vert="horz" lIns="91440" tIns="45720" rIns="91440" bIns="45720" rtlCol="0">
            <a:normAutofit/>
          </a:bodyPr>
          <a:lstStyle/>
          <a:p>
            <a:pPr>
              <a:lnSpc>
                <a:spcPct val="90000"/>
              </a:lnSpc>
              <a:spcAft>
                <a:spcPts val="600"/>
              </a:spcAft>
            </a:pPr>
            <a:r>
              <a:rPr lang="en-US" sz="3500" b="1" dirty="0"/>
              <a:t>	ISTIO Data Plane – Proxy</a:t>
            </a:r>
          </a:p>
          <a:p>
            <a:pPr>
              <a:lnSpc>
                <a:spcPct val="90000"/>
              </a:lnSpc>
              <a:spcAft>
                <a:spcPts val="600"/>
              </a:spcAft>
            </a:pPr>
            <a:endParaRPr lang="en-US" sz="3500" b="1" dirty="0"/>
          </a:p>
          <a:p>
            <a:pPr marL="285750" indent="-228600" fontAlgn="base">
              <a:lnSpc>
                <a:spcPct val="90000"/>
              </a:lnSpc>
              <a:spcAft>
                <a:spcPts val="600"/>
              </a:spcAft>
              <a:buFont typeface="Arial" panose="020B0604020202020204" pitchFamily="34" charset="0"/>
              <a:buChar char="•"/>
            </a:pPr>
            <a:r>
              <a:rPr lang="en-US" sz="2600" dirty="0"/>
              <a:t>Istio uses an extended version of the </a:t>
            </a:r>
            <a:r>
              <a:rPr lang="en-US" sz="2600" dirty="0">
                <a:hlinkClick r:id="rId2">
                  <a:extLst>
                    <a:ext uri="{A12FA001-AC4F-418D-AE19-62706E023703}">
                      <ahyp:hlinkClr xmlns:ahyp="http://schemas.microsoft.com/office/drawing/2018/hyperlinkcolor" val="tx"/>
                    </a:ext>
                  </a:extLst>
                </a:hlinkClick>
              </a:rPr>
              <a:t>Envoy</a:t>
            </a:r>
            <a:r>
              <a:rPr lang="en-US" sz="2600" dirty="0"/>
              <a:t> proxy. Envoy is a high-performance proxy that mediates all incoming and outgoing traffic for all services in the service mesh. Istio leverages Envoy’s many built-in features, for example:</a:t>
            </a:r>
          </a:p>
          <a:p>
            <a:pPr marL="742950" lvl="1" indent="-228600" fontAlgn="base">
              <a:lnSpc>
                <a:spcPct val="90000"/>
              </a:lnSpc>
              <a:spcAft>
                <a:spcPts val="600"/>
              </a:spcAft>
              <a:buFont typeface="Arial" panose="020B0604020202020204" pitchFamily="34" charset="0"/>
              <a:buChar char="•"/>
            </a:pPr>
            <a:r>
              <a:rPr lang="en-US" sz="2500" dirty="0"/>
              <a:t>Dynamic service discovery</a:t>
            </a:r>
          </a:p>
          <a:p>
            <a:pPr marL="742950" lvl="1" indent="-228600" fontAlgn="base">
              <a:lnSpc>
                <a:spcPct val="90000"/>
              </a:lnSpc>
              <a:spcAft>
                <a:spcPts val="600"/>
              </a:spcAft>
              <a:buFont typeface="Arial" panose="020B0604020202020204" pitchFamily="34" charset="0"/>
              <a:buChar char="•"/>
            </a:pPr>
            <a:r>
              <a:rPr lang="en-US" sz="2500" dirty="0"/>
              <a:t>Load balancing</a:t>
            </a:r>
          </a:p>
          <a:p>
            <a:pPr marL="742950" lvl="1" indent="-228600" fontAlgn="base">
              <a:lnSpc>
                <a:spcPct val="90000"/>
              </a:lnSpc>
              <a:spcAft>
                <a:spcPts val="600"/>
              </a:spcAft>
              <a:buFont typeface="Arial" panose="020B0604020202020204" pitchFamily="34" charset="0"/>
              <a:buChar char="•"/>
            </a:pPr>
            <a:r>
              <a:rPr lang="en-US" sz="2500" dirty="0"/>
              <a:t>TLS termination</a:t>
            </a:r>
          </a:p>
          <a:p>
            <a:pPr marL="742950" lvl="1" indent="-228600" fontAlgn="base">
              <a:lnSpc>
                <a:spcPct val="90000"/>
              </a:lnSpc>
              <a:spcAft>
                <a:spcPts val="600"/>
              </a:spcAft>
              <a:buFont typeface="Arial" panose="020B0604020202020204" pitchFamily="34" charset="0"/>
              <a:buChar char="•"/>
            </a:pPr>
            <a:r>
              <a:rPr lang="en-US" sz="2500" dirty="0"/>
              <a:t>Circuit breakers</a:t>
            </a:r>
          </a:p>
          <a:p>
            <a:pPr marL="742950" lvl="1" indent="-228600" fontAlgn="base">
              <a:lnSpc>
                <a:spcPct val="90000"/>
              </a:lnSpc>
              <a:spcAft>
                <a:spcPts val="600"/>
              </a:spcAft>
              <a:buFont typeface="Arial" panose="020B0604020202020204" pitchFamily="34" charset="0"/>
              <a:buChar char="•"/>
            </a:pPr>
            <a:r>
              <a:rPr lang="en-US" sz="2500" dirty="0"/>
              <a:t>Health checks</a:t>
            </a:r>
          </a:p>
          <a:p>
            <a:pPr marL="742950" lvl="1" indent="-228600" fontAlgn="base">
              <a:lnSpc>
                <a:spcPct val="90000"/>
              </a:lnSpc>
              <a:spcAft>
                <a:spcPts val="600"/>
              </a:spcAft>
              <a:buFont typeface="Arial" panose="020B0604020202020204" pitchFamily="34" charset="0"/>
              <a:buChar char="•"/>
            </a:pPr>
            <a:r>
              <a:rPr lang="en-US" sz="2500" dirty="0"/>
              <a:t>Staged rollouts with %-based traffic split</a:t>
            </a:r>
          </a:p>
          <a:p>
            <a:pPr marL="742950" lvl="1" indent="-228600" fontAlgn="base">
              <a:lnSpc>
                <a:spcPct val="90000"/>
              </a:lnSpc>
              <a:spcAft>
                <a:spcPts val="600"/>
              </a:spcAft>
              <a:buFont typeface="Arial" panose="020B0604020202020204" pitchFamily="34" charset="0"/>
              <a:buChar char="•"/>
            </a:pPr>
            <a:r>
              <a:rPr lang="en-US" sz="2500" dirty="0"/>
              <a:t>Fault injection</a:t>
            </a:r>
          </a:p>
          <a:p>
            <a:pPr marL="742950" lvl="1" indent="-228600" fontAlgn="base">
              <a:lnSpc>
                <a:spcPct val="90000"/>
              </a:lnSpc>
              <a:spcAft>
                <a:spcPts val="600"/>
              </a:spcAft>
              <a:buFont typeface="Arial" panose="020B0604020202020204" pitchFamily="34" charset="0"/>
              <a:buChar char="•"/>
            </a:pPr>
            <a:r>
              <a:rPr lang="en-US" sz="2500" dirty="0"/>
              <a:t>Rich metrics</a:t>
            </a:r>
          </a:p>
          <a:p>
            <a:pPr>
              <a:lnSpc>
                <a:spcPct val="90000"/>
              </a:lnSpc>
              <a:spcAft>
                <a:spcPts val="600"/>
              </a:spcAft>
            </a:pPr>
            <a:endParaRPr lang="en-US" sz="1400" b="1" dirty="0"/>
          </a:p>
        </p:txBody>
      </p:sp>
      <p:pic>
        <p:nvPicPr>
          <p:cNvPr id="4" name="Picture 3">
            <a:extLst>
              <a:ext uri="{FF2B5EF4-FFF2-40B4-BE49-F238E27FC236}">
                <a16:creationId xmlns:a16="http://schemas.microsoft.com/office/drawing/2014/main" id="{CAC5D4D7-9E17-DD45-905C-5A9A8F569BEB}"/>
              </a:ext>
            </a:extLst>
          </p:cNvPr>
          <p:cNvPicPr>
            <a:picLocks noChangeAspect="1"/>
          </p:cNvPicPr>
          <p:nvPr/>
        </p:nvPicPr>
        <p:blipFill>
          <a:blip r:embed="rId3"/>
          <a:stretch>
            <a:fillRect/>
          </a:stretch>
        </p:blipFill>
        <p:spPr>
          <a:xfrm>
            <a:off x="8221237" y="1427696"/>
            <a:ext cx="2472163" cy="1180457"/>
          </a:xfrm>
          <a:prstGeom prst="rect">
            <a:avLst/>
          </a:prstGeom>
        </p:spPr>
      </p:pic>
      <p:pic>
        <p:nvPicPr>
          <p:cNvPr id="8" name="Picture 7">
            <a:extLst>
              <a:ext uri="{FF2B5EF4-FFF2-40B4-BE49-F238E27FC236}">
                <a16:creationId xmlns:a16="http://schemas.microsoft.com/office/drawing/2014/main" id="{A026050F-3017-4640-857D-C2FFA6174E54}"/>
              </a:ext>
            </a:extLst>
          </p:cNvPr>
          <p:cNvPicPr>
            <a:picLocks noChangeAspect="1"/>
          </p:cNvPicPr>
          <p:nvPr/>
        </p:nvPicPr>
        <p:blipFill>
          <a:blip r:embed="rId4"/>
          <a:stretch>
            <a:fillRect/>
          </a:stretch>
        </p:blipFill>
        <p:spPr>
          <a:xfrm>
            <a:off x="7192537" y="3143614"/>
            <a:ext cx="4313663" cy="1576709"/>
          </a:xfrm>
          <a:prstGeom prst="rect">
            <a:avLst/>
          </a:prstGeom>
        </p:spPr>
      </p:pic>
    </p:spTree>
    <p:extLst>
      <p:ext uri="{BB962C8B-B14F-4D97-AF65-F5344CB8AC3E}">
        <p14:creationId xmlns:p14="http://schemas.microsoft.com/office/powerpoint/2010/main" val="4242057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91AE3F7-4F89-2C4A-9BA5-68948F1B577E}"/>
              </a:ext>
            </a:extLst>
          </p:cNvPr>
          <p:cNvSpPr txBox="1"/>
          <p:nvPr/>
        </p:nvSpPr>
        <p:spPr>
          <a:xfrm>
            <a:off x="166255" y="415637"/>
            <a:ext cx="6650181" cy="6103916"/>
          </a:xfrm>
          <a:prstGeom prst="rect">
            <a:avLst/>
          </a:prstGeom>
        </p:spPr>
        <p:txBody>
          <a:bodyPr vert="horz" lIns="91440" tIns="45720" rIns="91440" bIns="45720" rtlCol="0">
            <a:normAutofit lnSpcReduction="10000"/>
          </a:bodyPr>
          <a:lstStyle/>
          <a:p>
            <a:pPr>
              <a:lnSpc>
                <a:spcPct val="90000"/>
              </a:lnSpc>
              <a:spcAft>
                <a:spcPts val="600"/>
              </a:spcAft>
            </a:pPr>
            <a:r>
              <a:rPr lang="en-US" sz="2600" b="1" dirty="0"/>
              <a:t>	</a:t>
            </a:r>
          </a:p>
          <a:p>
            <a:pPr>
              <a:lnSpc>
                <a:spcPct val="90000"/>
              </a:lnSpc>
              <a:spcAft>
                <a:spcPts val="600"/>
              </a:spcAft>
            </a:pPr>
            <a:r>
              <a:rPr lang="en-US" sz="3500" b="1" dirty="0"/>
              <a:t>            ISTIO Data Plane – Proxy</a:t>
            </a:r>
          </a:p>
          <a:p>
            <a:pPr marL="57150" fontAlgn="base">
              <a:lnSpc>
                <a:spcPct val="90000"/>
              </a:lnSpc>
              <a:spcAft>
                <a:spcPts val="600"/>
              </a:spcAft>
            </a:pPr>
            <a:endParaRPr lang="en-US" sz="2200" dirty="0"/>
          </a:p>
          <a:p>
            <a:pPr marL="285750" indent="-228600" fontAlgn="base">
              <a:lnSpc>
                <a:spcPct val="90000"/>
              </a:lnSpc>
              <a:spcAft>
                <a:spcPts val="600"/>
              </a:spcAft>
              <a:buFont typeface="Arial" panose="020B0604020202020204" pitchFamily="34" charset="0"/>
              <a:buChar char="•"/>
            </a:pPr>
            <a:r>
              <a:rPr lang="en-US" sz="2600" dirty="0"/>
              <a:t>Envoy is deployed as a sidecar to a service on a same Kubernates pod.</a:t>
            </a:r>
          </a:p>
          <a:p>
            <a:pPr marL="285750" indent="-228600" fontAlgn="base">
              <a:lnSpc>
                <a:spcPct val="90000"/>
              </a:lnSpc>
              <a:spcAft>
                <a:spcPts val="600"/>
              </a:spcAft>
              <a:buFont typeface="Arial" panose="020B0604020202020204" pitchFamily="34" charset="0"/>
              <a:buChar char="•"/>
            </a:pPr>
            <a:r>
              <a:rPr lang="en-IN" sz="2600" dirty="0"/>
              <a:t>All traffic entering and leaving pod is transparently routed via Proxy without requiring any application changes. </a:t>
            </a:r>
            <a:endParaRPr lang="en-US" sz="2600" dirty="0"/>
          </a:p>
          <a:p>
            <a:pPr marL="285750" indent="-228600" fontAlgn="base">
              <a:lnSpc>
                <a:spcPct val="90000"/>
              </a:lnSpc>
              <a:spcAft>
                <a:spcPts val="600"/>
              </a:spcAft>
              <a:buFont typeface="Arial" panose="020B0604020202020204" pitchFamily="34" charset="0"/>
              <a:buChar char="•"/>
            </a:pPr>
            <a:r>
              <a:rPr lang="en-US" sz="2600" dirty="0"/>
              <a:t>This deployment allows ISTIO to extract a wealth of signals about traffic behavior as attributes. </a:t>
            </a:r>
          </a:p>
          <a:p>
            <a:pPr marL="285750" indent="-228600" fontAlgn="base">
              <a:lnSpc>
                <a:spcPct val="90000"/>
              </a:lnSpc>
              <a:spcAft>
                <a:spcPts val="600"/>
              </a:spcAft>
              <a:buFont typeface="Arial" panose="020B0604020202020204" pitchFamily="34" charset="0"/>
              <a:buChar char="•"/>
            </a:pPr>
            <a:r>
              <a:rPr lang="en-US" sz="2600" dirty="0"/>
              <a:t>Proxy send these attributes to mixer which then enforces policy decisions</a:t>
            </a:r>
          </a:p>
          <a:p>
            <a:pPr marL="285750" indent="-228600" fontAlgn="base">
              <a:lnSpc>
                <a:spcPct val="90000"/>
              </a:lnSpc>
              <a:spcAft>
                <a:spcPts val="600"/>
              </a:spcAft>
              <a:buFont typeface="Arial" panose="020B0604020202020204" pitchFamily="34" charset="0"/>
              <a:buChar char="•"/>
            </a:pPr>
            <a:r>
              <a:rPr lang="en-US" sz="2600" dirty="0"/>
              <a:t>It also sends them to monitoring system </a:t>
            </a:r>
          </a:p>
          <a:p>
            <a:pPr marL="285750" indent="-228600" fontAlgn="base">
              <a:lnSpc>
                <a:spcPct val="90000"/>
              </a:lnSpc>
              <a:spcAft>
                <a:spcPts val="600"/>
              </a:spcAft>
              <a:buFont typeface="Arial" panose="020B0604020202020204" pitchFamily="34" charset="0"/>
              <a:buChar char="•"/>
            </a:pPr>
            <a:r>
              <a:rPr lang="en-US" sz="2600" dirty="0"/>
              <a:t>It interacts with Pilot for service discovery and intelligent routing.</a:t>
            </a:r>
          </a:p>
          <a:p>
            <a:pPr marL="57150" fontAlgn="base">
              <a:lnSpc>
                <a:spcPct val="90000"/>
              </a:lnSpc>
              <a:spcAft>
                <a:spcPts val="600"/>
              </a:spcAft>
            </a:pPr>
            <a:endParaRPr lang="en-US" sz="2200" dirty="0"/>
          </a:p>
          <a:p>
            <a:pPr indent="-228600">
              <a:lnSpc>
                <a:spcPct val="90000"/>
              </a:lnSpc>
              <a:spcAft>
                <a:spcPts val="600"/>
              </a:spcAft>
              <a:buFont typeface="Arial" panose="020B0604020202020204" pitchFamily="34" charset="0"/>
              <a:buChar char="•"/>
            </a:pPr>
            <a:endParaRPr lang="en-US" sz="1400" b="1" dirty="0"/>
          </a:p>
          <a:p>
            <a:pPr marL="457200" indent="-228600">
              <a:lnSpc>
                <a:spcPct val="90000"/>
              </a:lnSpc>
              <a:spcAft>
                <a:spcPts val="600"/>
              </a:spcAft>
              <a:buFont typeface="Arial" panose="020B0604020202020204" pitchFamily="34" charset="0"/>
              <a:buChar char="•"/>
            </a:pPr>
            <a:endParaRPr lang="en-US" sz="1400" b="1" dirty="0"/>
          </a:p>
        </p:txBody>
      </p:sp>
      <p:pic>
        <p:nvPicPr>
          <p:cNvPr id="4" name="Picture 3">
            <a:extLst>
              <a:ext uri="{FF2B5EF4-FFF2-40B4-BE49-F238E27FC236}">
                <a16:creationId xmlns:a16="http://schemas.microsoft.com/office/drawing/2014/main" id="{CAC5D4D7-9E17-DD45-905C-5A9A8F569BEB}"/>
              </a:ext>
            </a:extLst>
          </p:cNvPr>
          <p:cNvPicPr>
            <a:picLocks noChangeAspect="1"/>
          </p:cNvPicPr>
          <p:nvPr/>
        </p:nvPicPr>
        <p:blipFill>
          <a:blip r:embed="rId3"/>
          <a:stretch>
            <a:fillRect/>
          </a:stretch>
        </p:blipFill>
        <p:spPr>
          <a:xfrm>
            <a:off x="7586237" y="1837637"/>
            <a:ext cx="3030963" cy="1447284"/>
          </a:xfrm>
          <a:prstGeom prst="rect">
            <a:avLst/>
          </a:prstGeom>
        </p:spPr>
      </p:pic>
      <p:pic>
        <p:nvPicPr>
          <p:cNvPr id="8" name="Picture 7">
            <a:extLst>
              <a:ext uri="{FF2B5EF4-FFF2-40B4-BE49-F238E27FC236}">
                <a16:creationId xmlns:a16="http://schemas.microsoft.com/office/drawing/2014/main" id="{A026050F-3017-4640-857D-C2FFA6174E54}"/>
              </a:ext>
            </a:extLst>
          </p:cNvPr>
          <p:cNvPicPr>
            <a:picLocks noChangeAspect="1"/>
          </p:cNvPicPr>
          <p:nvPr/>
        </p:nvPicPr>
        <p:blipFill>
          <a:blip r:embed="rId4"/>
          <a:stretch>
            <a:fillRect/>
          </a:stretch>
        </p:blipFill>
        <p:spPr>
          <a:xfrm>
            <a:off x="7103637" y="3859685"/>
            <a:ext cx="4313663" cy="1412724"/>
          </a:xfrm>
          <a:prstGeom prst="rect">
            <a:avLst/>
          </a:prstGeom>
        </p:spPr>
      </p:pic>
    </p:spTree>
    <p:extLst>
      <p:ext uri="{BB962C8B-B14F-4D97-AF65-F5344CB8AC3E}">
        <p14:creationId xmlns:p14="http://schemas.microsoft.com/office/powerpoint/2010/main" val="415769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03D9-CF4A-F942-80D3-A9502D3CFB25}"/>
              </a:ext>
            </a:extLst>
          </p:cNvPr>
          <p:cNvSpPr>
            <a:spLocks noGrp="1"/>
          </p:cNvSpPr>
          <p:nvPr>
            <p:ph type="title"/>
          </p:nvPr>
        </p:nvSpPr>
        <p:spPr>
          <a:xfrm>
            <a:off x="863029" y="1012004"/>
            <a:ext cx="3416158" cy="4795408"/>
          </a:xfrm>
        </p:spPr>
        <p:txBody>
          <a:bodyPr>
            <a:normAutofit/>
          </a:bodyPr>
          <a:lstStyle/>
          <a:p>
            <a:r>
              <a:rPr lang="en-US" dirty="0"/>
              <a:t>Key features of ISTIO</a:t>
            </a:r>
          </a:p>
        </p:txBody>
      </p:sp>
      <p:graphicFrame>
        <p:nvGraphicFramePr>
          <p:cNvPr id="5" name="Content Placeholder 2">
            <a:extLst>
              <a:ext uri="{FF2B5EF4-FFF2-40B4-BE49-F238E27FC236}">
                <a16:creationId xmlns:a16="http://schemas.microsoft.com/office/drawing/2014/main" id="{2D11FCC9-C315-4054-B649-7E815B931C9A}"/>
              </a:ext>
            </a:extLst>
          </p:cNvPr>
          <p:cNvGraphicFramePr>
            <a:graphicFrameLocks noGrp="1"/>
          </p:cNvGraphicFramePr>
          <p:nvPr>
            <p:ph idx="1"/>
            <p:extLst>
              <p:ext uri="{D42A27DB-BD31-4B8C-83A1-F6EECF244321}">
                <p14:modId xmlns:p14="http://schemas.microsoft.com/office/powerpoint/2010/main" val="162709392"/>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7868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774A-CF33-3646-8E73-ADF6C879F68D}"/>
              </a:ext>
            </a:extLst>
          </p:cNvPr>
          <p:cNvSpPr>
            <a:spLocks noGrp="1"/>
          </p:cNvSpPr>
          <p:nvPr>
            <p:ph type="title"/>
          </p:nvPr>
        </p:nvSpPr>
        <p:spPr/>
        <p:txBody>
          <a:bodyPr/>
          <a:lstStyle/>
          <a:p>
            <a:r>
              <a:rPr lang="en-US" dirty="0"/>
              <a:t>Circuit Breaker </a:t>
            </a:r>
          </a:p>
        </p:txBody>
      </p:sp>
      <p:sp>
        <p:nvSpPr>
          <p:cNvPr id="3" name="Content Placeholder 2">
            <a:extLst>
              <a:ext uri="{FF2B5EF4-FFF2-40B4-BE49-F238E27FC236}">
                <a16:creationId xmlns:a16="http://schemas.microsoft.com/office/drawing/2014/main" id="{E5B07610-9334-9A41-ABC2-5E748082C421}"/>
              </a:ext>
            </a:extLst>
          </p:cNvPr>
          <p:cNvSpPr>
            <a:spLocks noGrp="1"/>
          </p:cNvSpPr>
          <p:nvPr>
            <p:ph idx="1"/>
          </p:nvPr>
        </p:nvSpPr>
        <p:spPr>
          <a:xfrm>
            <a:off x="838200" y="1825625"/>
            <a:ext cx="4434444" cy="1325563"/>
          </a:xfrm>
        </p:spPr>
        <p:txBody>
          <a:bodyPr/>
          <a:lstStyle/>
          <a:p>
            <a:r>
              <a:rPr lang="en-US" dirty="0"/>
              <a:t>ISTIO adds fault tolerance to your application without any change in the code</a:t>
            </a:r>
          </a:p>
        </p:txBody>
      </p:sp>
      <p:pic>
        <p:nvPicPr>
          <p:cNvPr id="4" name="Picture 3">
            <a:extLst>
              <a:ext uri="{FF2B5EF4-FFF2-40B4-BE49-F238E27FC236}">
                <a16:creationId xmlns:a16="http://schemas.microsoft.com/office/drawing/2014/main" id="{F643DD72-64C5-7C44-9CED-0902DF41B6DF}"/>
              </a:ext>
            </a:extLst>
          </p:cNvPr>
          <p:cNvPicPr>
            <a:picLocks noChangeAspect="1"/>
          </p:cNvPicPr>
          <p:nvPr/>
        </p:nvPicPr>
        <p:blipFill>
          <a:blip r:embed="rId3"/>
          <a:stretch>
            <a:fillRect/>
          </a:stretch>
        </p:blipFill>
        <p:spPr>
          <a:xfrm>
            <a:off x="470065" y="3286125"/>
            <a:ext cx="4999068" cy="3114804"/>
          </a:xfrm>
          <a:prstGeom prst="rect">
            <a:avLst/>
          </a:prstGeom>
        </p:spPr>
      </p:pic>
      <p:pic>
        <p:nvPicPr>
          <p:cNvPr id="5" name="Picture 4">
            <a:extLst>
              <a:ext uri="{FF2B5EF4-FFF2-40B4-BE49-F238E27FC236}">
                <a16:creationId xmlns:a16="http://schemas.microsoft.com/office/drawing/2014/main" id="{7BF5301D-5DEA-994C-BAB9-D7C65BBD3E9D}"/>
              </a:ext>
            </a:extLst>
          </p:cNvPr>
          <p:cNvPicPr>
            <a:picLocks noChangeAspect="1"/>
          </p:cNvPicPr>
          <p:nvPr/>
        </p:nvPicPr>
        <p:blipFill>
          <a:blip r:embed="rId4"/>
          <a:stretch>
            <a:fillRect/>
          </a:stretch>
        </p:blipFill>
        <p:spPr>
          <a:xfrm>
            <a:off x="6478731" y="767564"/>
            <a:ext cx="5243203" cy="2238205"/>
          </a:xfrm>
          <a:prstGeom prst="rect">
            <a:avLst/>
          </a:prstGeom>
        </p:spPr>
      </p:pic>
      <p:sp>
        <p:nvSpPr>
          <p:cNvPr id="6" name="Rectangle 5">
            <a:extLst>
              <a:ext uri="{FF2B5EF4-FFF2-40B4-BE49-F238E27FC236}">
                <a16:creationId xmlns:a16="http://schemas.microsoft.com/office/drawing/2014/main" id="{08B6A786-2B94-B141-A5BF-21451706EC3A}"/>
              </a:ext>
            </a:extLst>
          </p:cNvPr>
          <p:cNvSpPr/>
          <p:nvPr/>
        </p:nvSpPr>
        <p:spPr>
          <a:xfrm>
            <a:off x="6377049" y="3657600"/>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E16A31A-359C-3942-9FC7-40572A2530A1}"/>
              </a:ext>
            </a:extLst>
          </p:cNvPr>
          <p:cNvSpPr/>
          <p:nvPr/>
        </p:nvSpPr>
        <p:spPr>
          <a:xfrm>
            <a:off x="10056421" y="3596618"/>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8AF07AE-1CFC-6A46-82E3-7F8B434DD5B4}"/>
              </a:ext>
            </a:extLst>
          </p:cNvPr>
          <p:cNvSpPr/>
          <p:nvPr/>
        </p:nvSpPr>
        <p:spPr>
          <a:xfrm>
            <a:off x="6478732" y="3906982"/>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9" name="Rounded Rectangle 8">
            <a:extLst>
              <a:ext uri="{FF2B5EF4-FFF2-40B4-BE49-F238E27FC236}">
                <a16:creationId xmlns:a16="http://schemas.microsoft.com/office/drawing/2014/main" id="{DB21D510-C41E-704B-8F1B-C5BD9C1DBA55}"/>
              </a:ext>
            </a:extLst>
          </p:cNvPr>
          <p:cNvSpPr/>
          <p:nvPr/>
        </p:nvSpPr>
        <p:spPr>
          <a:xfrm>
            <a:off x="6528830" y="5284519"/>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0" name="Rounded Rectangle 9">
            <a:extLst>
              <a:ext uri="{FF2B5EF4-FFF2-40B4-BE49-F238E27FC236}">
                <a16:creationId xmlns:a16="http://schemas.microsoft.com/office/drawing/2014/main" id="{3C509091-061F-3F49-B398-C687726DF04D}"/>
              </a:ext>
            </a:extLst>
          </p:cNvPr>
          <p:cNvSpPr/>
          <p:nvPr/>
        </p:nvSpPr>
        <p:spPr>
          <a:xfrm>
            <a:off x="10184823" y="5284519"/>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1" name="Rounded Rectangle 10">
            <a:extLst>
              <a:ext uri="{FF2B5EF4-FFF2-40B4-BE49-F238E27FC236}">
                <a16:creationId xmlns:a16="http://schemas.microsoft.com/office/drawing/2014/main" id="{AA81A9F6-58A2-1948-A4EA-BF2E6DB8A212}"/>
              </a:ext>
            </a:extLst>
          </p:cNvPr>
          <p:cNvSpPr/>
          <p:nvPr/>
        </p:nvSpPr>
        <p:spPr>
          <a:xfrm>
            <a:off x="10184822" y="3917389"/>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p:txBody>
      </p:sp>
      <p:cxnSp>
        <p:nvCxnSpPr>
          <p:cNvPr id="16" name="Straight Arrow Connector 15">
            <a:extLst>
              <a:ext uri="{FF2B5EF4-FFF2-40B4-BE49-F238E27FC236}">
                <a16:creationId xmlns:a16="http://schemas.microsoft.com/office/drawing/2014/main" id="{A7401117-205F-A64F-9557-DD8994D58B6B}"/>
              </a:ext>
            </a:extLst>
          </p:cNvPr>
          <p:cNvCxnSpPr>
            <a:cxnSpLocks/>
          </p:cNvCxnSpPr>
          <p:nvPr/>
        </p:nvCxnSpPr>
        <p:spPr>
          <a:xfrm>
            <a:off x="7849590" y="4225636"/>
            <a:ext cx="182880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F607CD-AC82-9A47-9CDA-05277025ABBD}"/>
              </a:ext>
            </a:extLst>
          </p:cNvPr>
          <p:cNvCxnSpPr>
            <a:cxnSpLocks/>
          </p:cNvCxnSpPr>
          <p:nvPr/>
        </p:nvCxnSpPr>
        <p:spPr>
          <a:xfrm>
            <a:off x="7870895" y="4432437"/>
            <a:ext cx="180749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84D28A3-EDB9-124C-8281-6B317DFA87DC}"/>
              </a:ext>
            </a:extLst>
          </p:cNvPr>
          <p:cNvCxnSpPr>
            <a:cxnSpLocks/>
          </p:cNvCxnSpPr>
          <p:nvPr/>
        </p:nvCxnSpPr>
        <p:spPr>
          <a:xfrm>
            <a:off x="7849590" y="4685376"/>
            <a:ext cx="18042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DBB075-BB31-2D4E-913C-9BC126DA459D}"/>
              </a:ext>
            </a:extLst>
          </p:cNvPr>
          <p:cNvCxnSpPr>
            <a:cxnSpLocks/>
          </p:cNvCxnSpPr>
          <p:nvPr/>
        </p:nvCxnSpPr>
        <p:spPr>
          <a:xfrm>
            <a:off x="7849590" y="4914056"/>
            <a:ext cx="180421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D29D1C1D-886D-BD4F-BBA9-402C8523B6B5}"/>
              </a:ext>
            </a:extLst>
          </p:cNvPr>
          <p:cNvPicPr>
            <a:picLocks noChangeAspect="1"/>
          </p:cNvPicPr>
          <p:nvPr/>
        </p:nvPicPr>
        <p:blipFill>
          <a:blip r:embed="rId5"/>
          <a:stretch>
            <a:fillRect/>
          </a:stretch>
        </p:blipFill>
        <p:spPr>
          <a:xfrm flipH="1">
            <a:off x="9651198" y="4225637"/>
            <a:ext cx="397226" cy="785750"/>
          </a:xfrm>
          <a:prstGeom prst="rect">
            <a:avLst/>
          </a:prstGeom>
        </p:spPr>
      </p:pic>
      <p:cxnSp>
        <p:nvCxnSpPr>
          <p:cNvPr id="36" name="Elbow Connector 35">
            <a:extLst>
              <a:ext uri="{FF2B5EF4-FFF2-40B4-BE49-F238E27FC236}">
                <a16:creationId xmlns:a16="http://schemas.microsoft.com/office/drawing/2014/main" id="{DF0C845A-82F9-A941-BFA7-80C75B5CD169}"/>
              </a:ext>
            </a:extLst>
          </p:cNvPr>
          <p:cNvCxnSpPr>
            <a:cxnSpLocks/>
          </p:cNvCxnSpPr>
          <p:nvPr/>
        </p:nvCxnSpPr>
        <p:spPr>
          <a:xfrm flipV="1">
            <a:off x="7857587" y="5297062"/>
            <a:ext cx="1030395" cy="328070"/>
          </a:xfrm>
          <a:prstGeom prst="bentConnector3">
            <a:avLst>
              <a:gd name="adj1" fmla="val 168708"/>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729DFEA-897C-5C43-91C9-5FFC6260BF17}"/>
              </a:ext>
            </a:extLst>
          </p:cNvPr>
          <p:cNvSpPr txBox="1"/>
          <p:nvPr/>
        </p:nvSpPr>
        <p:spPr>
          <a:xfrm>
            <a:off x="8196174" y="5721104"/>
            <a:ext cx="1653637" cy="369332"/>
          </a:xfrm>
          <a:prstGeom prst="rect">
            <a:avLst/>
          </a:prstGeom>
          <a:noFill/>
        </p:spPr>
        <p:txBody>
          <a:bodyPr wrap="square" rtlCol="0">
            <a:spAutoFit/>
          </a:bodyPr>
          <a:lstStyle/>
          <a:p>
            <a:r>
              <a:rPr lang="en-US" dirty="0"/>
              <a:t>Circuit Broke</a:t>
            </a:r>
          </a:p>
        </p:txBody>
      </p:sp>
    </p:spTree>
    <p:extLst>
      <p:ext uri="{BB962C8B-B14F-4D97-AF65-F5344CB8AC3E}">
        <p14:creationId xmlns:p14="http://schemas.microsoft.com/office/powerpoint/2010/main" val="92639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23"/>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3505D-D61A-6C42-8374-3706C27D0560}"/>
              </a:ext>
            </a:extLst>
          </p:cNvPr>
          <p:cNvSpPr>
            <a:spLocks noGrp="1"/>
          </p:cNvSpPr>
          <p:nvPr>
            <p:ph type="title"/>
          </p:nvPr>
        </p:nvSpPr>
        <p:spPr>
          <a:xfrm>
            <a:off x="838200" y="811161"/>
            <a:ext cx="3335594" cy="5403370"/>
          </a:xfrm>
        </p:spPr>
        <p:txBody>
          <a:bodyPr>
            <a:normAutofit/>
          </a:bodyPr>
          <a:lstStyle/>
          <a:p>
            <a:r>
              <a:rPr lang="en-US" dirty="0"/>
              <a:t>Fault Injection</a:t>
            </a:r>
          </a:p>
        </p:txBody>
      </p:sp>
      <p:graphicFrame>
        <p:nvGraphicFramePr>
          <p:cNvPr id="14" name="Content Placeholder 2">
            <a:extLst>
              <a:ext uri="{FF2B5EF4-FFF2-40B4-BE49-F238E27FC236}">
                <a16:creationId xmlns:a16="http://schemas.microsoft.com/office/drawing/2014/main" id="{FFD9A981-7F68-47C3-8A48-E8D41038132E}"/>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4285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51F1-07C5-F040-BAD7-32D7CCC14B10}"/>
              </a:ext>
            </a:extLst>
          </p:cNvPr>
          <p:cNvSpPr>
            <a:spLocks noGrp="1"/>
          </p:cNvSpPr>
          <p:nvPr>
            <p:ph type="title"/>
          </p:nvPr>
        </p:nvSpPr>
        <p:spPr>
          <a:xfrm>
            <a:off x="4673952" y="188575"/>
            <a:ext cx="10515600" cy="1325563"/>
          </a:xfrm>
        </p:spPr>
        <p:txBody>
          <a:bodyPr/>
          <a:lstStyle/>
          <a:p>
            <a:r>
              <a:rPr lang="en-US" b="1" dirty="0"/>
              <a:t>Containers</a:t>
            </a:r>
          </a:p>
        </p:txBody>
      </p:sp>
      <p:sp>
        <p:nvSpPr>
          <p:cNvPr id="3" name="Content Placeholder 2">
            <a:extLst>
              <a:ext uri="{FF2B5EF4-FFF2-40B4-BE49-F238E27FC236}">
                <a16:creationId xmlns:a16="http://schemas.microsoft.com/office/drawing/2014/main" id="{FDCDC3F9-2275-9F49-97F2-2BEF808AB9B4}"/>
              </a:ext>
            </a:extLst>
          </p:cNvPr>
          <p:cNvSpPr>
            <a:spLocks noGrp="1"/>
          </p:cNvSpPr>
          <p:nvPr>
            <p:ph idx="1"/>
          </p:nvPr>
        </p:nvSpPr>
        <p:spPr>
          <a:xfrm>
            <a:off x="838200" y="1498248"/>
            <a:ext cx="10515600" cy="1384995"/>
          </a:xfrm>
        </p:spPr>
        <p:txBody>
          <a:bodyPr/>
          <a:lstStyle/>
          <a:p>
            <a:pPr marL="0" indent="0" algn="ctr">
              <a:buNone/>
            </a:pPr>
            <a:r>
              <a:rPr lang="en-IN" dirty="0"/>
              <a:t>Containers are an executable unit of software in which application code is packaged, along with its libraries and dependencies, so that it can be run anywhere, whether it be on desktop, traditional IT, or the cloud.</a:t>
            </a:r>
          </a:p>
        </p:txBody>
      </p:sp>
      <p:pic>
        <p:nvPicPr>
          <p:cNvPr id="4" name="Picture 3">
            <a:extLst>
              <a:ext uri="{FF2B5EF4-FFF2-40B4-BE49-F238E27FC236}">
                <a16:creationId xmlns:a16="http://schemas.microsoft.com/office/drawing/2014/main" id="{A73731C0-0003-B341-A42C-6E564D6C1B2B}"/>
              </a:ext>
            </a:extLst>
          </p:cNvPr>
          <p:cNvPicPr>
            <a:picLocks noChangeAspect="1"/>
          </p:cNvPicPr>
          <p:nvPr/>
        </p:nvPicPr>
        <p:blipFill>
          <a:blip r:embed="rId2"/>
          <a:stretch>
            <a:fillRect/>
          </a:stretch>
        </p:blipFill>
        <p:spPr>
          <a:xfrm>
            <a:off x="653767" y="3533313"/>
            <a:ext cx="1324187" cy="1557867"/>
          </a:xfrm>
          <a:prstGeom prst="rect">
            <a:avLst/>
          </a:prstGeom>
        </p:spPr>
      </p:pic>
      <p:sp>
        <p:nvSpPr>
          <p:cNvPr id="5" name="Rectangle 4">
            <a:extLst>
              <a:ext uri="{FF2B5EF4-FFF2-40B4-BE49-F238E27FC236}">
                <a16:creationId xmlns:a16="http://schemas.microsoft.com/office/drawing/2014/main" id="{406E23E3-9901-9F4F-9D14-70AE62ADF96B}"/>
              </a:ext>
            </a:extLst>
          </p:cNvPr>
          <p:cNvSpPr/>
          <p:nvPr/>
        </p:nvSpPr>
        <p:spPr>
          <a:xfrm>
            <a:off x="311149" y="5107880"/>
            <a:ext cx="2009422" cy="1015663"/>
          </a:xfrm>
          <a:prstGeom prst="rect">
            <a:avLst/>
          </a:prstGeom>
        </p:spPr>
        <p:txBody>
          <a:bodyPr wrap="square">
            <a:spAutoFit/>
          </a:bodyPr>
          <a:lstStyle/>
          <a:p>
            <a:pPr algn="ctr"/>
            <a:r>
              <a:rPr lang="en-IN" sz="1200" b="1" i="1" dirty="0">
                <a:solidFill>
                  <a:srgbClr val="000000"/>
                </a:solidFill>
                <a:effectLst/>
                <a:latin typeface="IBMPlexSans Light" panose="020B0503050203000203" pitchFamily="34" charset="0"/>
              </a:rPr>
              <a:t>Container Image</a:t>
            </a:r>
            <a:endParaRPr lang="en-IN" sz="1200" b="1" dirty="0">
              <a:solidFill>
                <a:srgbClr val="000000"/>
              </a:solidFill>
              <a:latin typeface="IBMPlexSans Light" panose="020B0503050203000203" pitchFamily="34" charset="0"/>
            </a:endParaRPr>
          </a:p>
          <a:p>
            <a:pPr algn="ctr"/>
            <a:r>
              <a:rPr lang="en-IN" sz="1200" b="0" i="0" dirty="0">
                <a:solidFill>
                  <a:srgbClr val="000000"/>
                </a:solidFill>
                <a:effectLst/>
                <a:latin typeface="IBMPlexSans Light" panose="020B0503050203000203" pitchFamily="34" charset="0"/>
              </a:rPr>
              <a:t>A read-only snapshot of a container. You use an image as a template for building containers.</a:t>
            </a:r>
            <a:endParaRPr lang="en-US" sz="1200" dirty="0"/>
          </a:p>
        </p:txBody>
      </p:sp>
      <p:pic>
        <p:nvPicPr>
          <p:cNvPr id="6" name="Picture 5">
            <a:extLst>
              <a:ext uri="{FF2B5EF4-FFF2-40B4-BE49-F238E27FC236}">
                <a16:creationId xmlns:a16="http://schemas.microsoft.com/office/drawing/2014/main" id="{C91731D0-7A97-1443-B766-04EC2E02E3FA}"/>
              </a:ext>
            </a:extLst>
          </p:cNvPr>
          <p:cNvPicPr>
            <a:picLocks noChangeAspect="1"/>
          </p:cNvPicPr>
          <p:nvPr/>
        </p:nvPicPr>
        <p:blipFill>
          <a:blip r:embed="rId2"/>
          <a:stretch>
            <a:fillRect/>
          </a:stretch>
        </p:blipFill>
        <p:spPr>
          <a:xfrm>
            <a:off x="2916836" y="3533313"/>
            <a:ext cx="1324187" cy="1557867"/>
          </a:xfrm>
          <a:prstGeom prst="rect">
            <a:avLst/>
          </a:prstGeom>
        </p:spPr>
      </p:pic>
      <p:sp>
        <p:nvSpPr>
          <p:cNvPr id="7" name="Rectangle 6">
            <a:extLst>
              <a:ext uri="{FF2B5EF4-FFF2-40B4-BE49-F238E27FC236}">
                <a16:creationId xmlns:a16="http://schemas.microsoft.com/office/drawing/2014/main" id="{3E0E034D-A6F7-FD48-8CB3-FEC053E4F72A}"/>
              </a:ext>
            </a:extLst>
          </p:cNvPr>
          <p:cNvSpPr/>
          <p:nvPr/>
        </p:nvSpPr>
        <p:spPr>
          <a:xfrm>
            <a:off x="2574218" y="5107880"/>
            <a:ext cx="2009422" cy="1200329"/>
          </a:xfrm>
          <a:prstGeom prst="rect">
            <a:avLst/>
          </a:prstGeom>
        </p:spPr>
        <p:txBody>
          <a:bodyPr wrap="square">
            <a:spAutoFit/>
          </a:bodyPr>
          <a:lstStyle/>
          <a:p>
            <a:pPr algn="ctr"/>
            <a:r>
              <a:rPr lang="en-IN" sz="1200" b="1" i="1" dirty="0">
                <a:solidFill>
                  <a:srgbClr val="000000"/>
                </a:solidFill>
                <a:effectLst/>
                <a:latin typeface="IBMPlexSans Light" panose="020B0503050203000203" pitchFamily="34" charset="0"/>
              </a:rPr>
              <a:t>Container Instance</a:t>
            </a:r>
            <a:endParaRPr lang="en-IN" sz="1200" b="1" dirty="0">
              <a:solidFill>
                <a:srgbClr val="000000"/>
              </a:solidFill>
              <a:latin typeface="IBMPlexSans Light" panose="020B0503050203000203" pitchFamily="34" charset="0"/>
            </a:endParaRPr>
          </a:p>
          <a:p>
            <a:pPr algn="ctr"/>
            <a:r>
              <a:rPr lang="en-IN" sz="1200" b="0" i="0" dirty="0">
                <a:solidFill>
                  <a:srgbClr val="000000"/>
                </a:solidFill>
                <a:effectLst/>
                <a:latin typeface="IBMPlexSans Light" panose="020B0503050203000203" pitchFamily="34" charset="0"/>
              </a:rPr>
              <a:t>The standard unit where the application service is located. It can be considered as a running container image.</a:t>
            </a:r>
            <a:endParaRPr lang="en-US" sz="1200" dirty="0"/>
          </a:p>
        </p:txBody>
      </p:sp>
      <p:pic>
        <p:nvPicPr>
          <p:cNvPr id="10" name="Picture 9">
            <a:extLst>
              <a:ext uri="{FF2B5EF4-FFF2-40B4-BE49-F238E27FC236}">
                <a16:creationId xmlns:a16="http://schemas.microsoft.com/office/drawing/2014/main" id="{DF0B326E-CCE4-8E49-9006-4624507A42FD}"/>
              </a:ext>
            </a:extLst>
          </p:cNvPr>
          <p:cNvPicPr>
            <a:picLocks noChangeAspect="1"/>
          </p:cNvPicPr>
          <p:nvPr/>
        </p:nvPicPr>
        <p:blipFill>
          <a:blip r:embed="rId3"/>
          <a:stretch>
            <a:fillRect/>
          </a:stretch>
        </p:blipFill>
        <p:spPr>
          <a:xfrm>
            <a:off x="5402438" y="3651846"/>
            <a:ext cx="1206500" cy="1320800"/>
          </a:xfrm>
          <a:prstGeom prst="rect">
            <a:avLst/>
          </a:prstGeom>
        </p:spPr>
      </p:pic>
      <p:sp>
        <p:nvSpPr>
          <p:cNvPr id="11" name="Rectangle 10">
            <a:extLst>
              <a:ext uri="{FF2B5EF4-FFF2-40B4-BE49-F238E27FC236}">
                <a16:creationId xmlns:a16="http://schemas.microsoft.com/office/drawing/2014/main" id="{F8DDB34C-BD28-7148-A118-5F3CEB99DDEB}"/>
              </a:ext>
            </a:extLst>
          </p:cNvPr>
          <p:cNvSpPr/>
          <p:nvPr/>
        </p:nvSpPr>
        <p:spPr>
          <a:xfrm>
            <a:off x="4837288" y="5107880"/>
            <a:ext cx="2336800" cy="1200329"/>
          </a:xfrm>
          <a:prstGeom prst="rect">
            <a:avLst/>
          </a:prstGeom>
        </p:spPr>
        <p:txBody>
          <a:bodyPr wrap="square">
            <a:spAutoFit/>
          </a:bodyPr>
          <a:lstStyle/>
          <a:p>
            <a:pPr algn="ctr"/>
            <a:r>
              <a:rPr lang="en-IN" sz="1200" b="1" dirty="0">
                <a:solidFill>
                  <a:srgbClr val="000000"/>
                </a:solidFill>
                <a:latin typeface="IBMPlexSans Light" panose="020B0503050203000203" pitchFamily="34" charset="0"/>
              </a:rPr>
              <a:t>Container Registry</a:t>
            </a:r>
          </a:p>
          <a:p>
            <a:pPr algn="ctr"/>
            <a:r>
              <a:rPr lang="en-IN" sz="1200" dirty="0">
                <a:solidFill>
                  <a:srgbClr val="000000"/>
                </a:solidFill>
                <a:latin typeface="IBMPlexSans Light" panose="020B0503050203000203" pitchFamily="34" charset="0"/>
              </a:rPr>
              <a:t>The registry stores, distributes, and shares container images. It is available in software as a service (SaaS) or in an enterprise to deploy anywhere. </a:t>
            </a:r>
            <a:endParaRPr lang="en-US" sz="1200" dirty="0">
              <a:solidFill>
                <a:srgbClr val="000000"/>
              </a:solidFill>
              <a:latin typeface="IBMPlexSans Light" panose="020B0503050203000203" pitchFamily="34" charset="0"/>
            </a:endParaRPr>
          </a:p>
        </p:txBody>
      </p:sp>
      <p:sp>
        <p:nvSpPr>
          <p:cNvPr id="13" name="Rectangle 12">
            <a:extLst>
              <a:ext uri="{FF2B5EF4-FFF2-40B4-BE49-F238E27FC236}">
                <a16:creationId xmlns:a16="http://schemas.microsoft.com/office/drawing/2014/main" id="{E1A7AC8C-ACFA-FF4D-BBF7-ADE5910BF8FB}"/>
              </a:ext>
            </a:extLst>
          </p:cNvPr>
          <p:cNvSpPr/>
          <p:nvPr/>
        </p:nvSpPr>
        <p:spPr>
          <a:xfrm>
            <a:off x="9437158" y="5091180"/>
            <a:ext cx="2586710" cy="830997"/>
          </a:xfrm>
          <a:prstGeom prst="rect">
            <a:avLst/>
          </a:prstGeom>
        </p:spPr>
        <p:txBody>
          <a:bodyPr wrap="square">
            <a:spAutoFit/>
          </a:bodyPr>
          <a:lstStyle/>
          <a:p>
            <a:pPr algn="ctr"/>
            <a:r>
              <a:rPr lang="en-US" sz="1200" b="1" dirty="0" err="1">
                <a:solidFill>
                  <a:srgbClr val="000000"/>
                </a:solidFill>
                <a:latin typeface="IBMPlexSans Light" panose="020B0503050203000203" pitchFamily="34" charset="0"/>
              </a:rPr>
              <a:t>Dockerfile</a:t>
            </a:r>
            <a:endParaRPr lang="en-US" sz="1200" b="1" dirty="0">
              <a:solidFill>
                <a:srgbClr val="000000"/>
              </a:solidFill>
              <a:latin typeface="IBMPlexSans Light" panose="020B0503050203000203" pitchFamily="34" charset="0"/>
            </a:endParaRPr>
          </a:p>
          <a:p>
            <a:pPr algn="ctr"/>
            <a:r>
              <a:rPr lang="en-US" sz="1200" dirty="0">
                <a:solidFill>
                  <a:srgbClr val="000000"/>
                </a:solidFill>
                <a:latin typeface="IBMPlexSans Light" panose="020B0503050203000203" pitchFamily="34" charset="0"/>
              </a:rPr>
              <a:t>An entity that stores a simple, descriptive set of instructions. It gets built into a container image.</a:t>
            </a:r>
          </a:p>
        </p:txBody>
      </p:sp>
      <p:sp>
        <p:nvSpPr>
          <p:cNvPr id="15" name="Rectangle 14">
            <a:extLst>
              <a:ext uri="{FF2B5EF4-FFF2-40B4-BE49-F238E27FC236}">
                <a16:creationId xmlns:a16="http://schemas.microsoft.com/office/drawing/2014/main" id="{0F742025-B6C2-9B49-94C1-68309AF0BF1C}"/>
              </a:ext>
            </a:extLst>
          </p:cNvPr>
          <p:cNvSpPr/>
          <p:nvPr/>
        </p:nvSpPr>
        <p:spPr>
          <a:xfrm>
            <a:off x="7315199" y="5107880"/>
            <a:ext cx="2121960" cy="1015663"/>
          </a:xfrm>
          <a:prstGeom prst="rect">
            <a:avLst/>
          </a:prstGeom>
        </p:spPr>
        <p:txBody>
          <a:bodyPr wrap="square">
            <a:spAutoFit/>
          </a:bodyPr>
          <a:lstStyle/>
          <a:p>
            <a:pPr algn="ctr"/>
            <a:r>
              <a:rPr lang="en-IN" sz="1200" b="1" dirty="0">
                <a:solidFill>
                  <a:srgbClr val="000000"/>
                </a:solidFill>
                <a:latin typeface="IBMPlexSans Light" panose="020B0503050203000203" pitchFamily="34" charset="0"/>
              </a:rPr>
              <a:t>Container Runtime</a:t>
            </a:r>
          </a:p>
          <a:p>
            <a:pPr algn="ctr"/>
            <a:r>
              <a:rPr lang="en-IN" sz="1200" dirty="0">
                <a:solidFill>
                  <a:srgbClr val="000000"/>
                </a:solidFill>
                <a:latin typeface="IBMPlexSans Light" panose="020B0503050203000203" pitchFamily="34" charset="0"/>
              </a:rPr>
              <a:t>A program that runs application containers. It runs on a physical or virtual machine.</a:t>
            </a:r>
            <a:endParaRPr lang="en-US" sz="1200" dirty="0">
              <a:solidFill>
                <a:srgbClr val="000000"/>
              </a:solidFill>
              <a:latin typeface="IBMPlexSans Light" panose="020B0503050203000203" pitchFamily="34" charset="0"/>
            </a:endParaRPr>
          </a:p>
        </p:txBody>
      </p:sp>
      <p:pic>
        <p:nvPicPr>
          <p:cNvPr id="16" name="Picture 15">
            <a:extLst>
              <a:ext uri="{FF2B5EF4-FFF2-40B4-BE49-F238E27FC236}">
                <a16:creationId xmlns:a16="http://schemas.microsoft.com/office/drawing/2014/main" id="{4789E0FD-C169-0E45-A763-DC432AC5441D}"/>
              </a:ext>
            </a:extLst>
          </p:cNvPr>
          <p:cNvPicPr>
            <a:picLocks noChangeAspect="1"/>
          </p:cNvPicPr>
          <p:nvPr/>
        </p:nvPicPr>
        <p:blipFill rotWithShape="1">
          <a:blip r:embed="rId4"/>
          <a:srcRect r="74067"/>
          <a:stretch/>
        </p:blipFill>
        <p:spPr>
          <a:xfrm>
            <a:off x="7680148" y="3533312"/>
            <a:ext cx="1583587" cy="1557867"/>
          </a:xfrm>
          <a:prstGeom prst="rect">
            <a:avLst/>
          </a:prstGeom>
        </p:spPr>
      </p:pic>
      <p:pic>
        <p:nvPicPr>
          <p:cNvPr id="17" name="Picture 16">
            <a:extLst>
              <a:ext uri="{FF2B5EF4-FFF2-40B4-BE49-F238E27FC236}">
                <a16:creationId xmlns:a16="http://schemas.microsoft.com/office/drawing/2014/main" id="{5BB4F792-B494-DD4F-BC46-B31AC87B919F}"/>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71" b="89796" l="10000" r="90000">
                        <a14:foregroundMark x1="45333" y1="8571" x2="45333" y2="8571"/>
                        <a14:foregroundMark x1="47000" y1="57143" x2="47000" y2="57143"/>
                        <a14:foregroundMark x1="40667" y1="59592" x2="40667" y2="59592"/>
                        <a14:foregroundMark x1="40667" y1="58776" x2="40667" y2="58776"/>
                        <a14:foregroundMark x1="46000" y1="50204" x2="46000" y2="50204"/>
                      </a14:backgroundRemoval>
                    </a14:imgEffect>
                  </a14:imgLayer>
                </a14:imgProps>
              </a:ext>
            </a:extLst>
          </a:blip>
          <a:stretch>
            <a:fillRect/>
          </a:stretch>
        </p:blipFill>
        <p:spPr>
          <a:xfrm>
            <a:off x="9730741" y="3558480"/>
            <a:ext cx="1905000" cy="1549400"/>
          </a:xfrm>
          <a:prstGeom prst="rect">
            <a:avLst/>
          </a:prstGeom>
        </p:spPr>
      </p:pic>
    </p:spTree>
    <p:extLst>
      <p:ext uri="{BB962C8B-B14F-4D97-AF65-F5344CB8AC3E}">
        <p14:creationId xmlns:p14="http://schemas.microsoft.com/office/powerpoint/2010/main" val="27067003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03D9-CF4A-F942-80D3-A9502D3CFB25}"/>
              </a:ext>
            </a:extLst>
          </p:cNvPr>
          <p:cNvSpPr>
            <a:spLocks noGrp="1"/>
          </p:cNvSpPr>
          <p:nvPr>
            <p:ph type="title"/>
          </p:nvPr>
        </p:nvSpPr>
        <p:spPr>
          <a:xfrm>
            <a:off x="863029" y="1012004"/>
            <a:ext cx="3416158" cy="4795408"/>
          </a:xfrm>
        </p:spPr>
        <p:txBody>
          <a:bodyPr>
            <a:normAutofit/>
          </a:bodyPr>
          <a:lstStyle/>
          <a:p>
            <a:r>
              <a:rPr lang="en-US" dirty="0"/>
              <a:t>Key features of ISTIO</a:t>
            </a:r>
          </a:p>
        </p:txBody>
      </p:sp>
      <p:graphicFrame>
        <p:nvGraphicFramePr>
          <p:cNvPr id="5" name="Content Placeholder 2">
            <a:extLst>
              <a:ext uri="{FF2B5EF4-FFF2-40B4-BE49-F238E27FC236}">
                <a16:creationId xmlns:a16="http://schemas.microsoft.com/office/drawing/2014/main" id="{2D11FCC9-C315-4054-B649-7E815B931C9A}"/>
              </a:ext>
            </a:extLst>
          </p:cNvPr>
          <p:cNvGraphicFramePr>
            <a:graphicFrameLocks noGrp="1"/>
          </p:cNvGraphicFramePr>
          <p:nvPr>
            <p:ph idx="1"/>
            <p:extLst>
              <p:ext uri="{D42A27DB-BD31-4B8C-83A1-F6EECF244321}">
                <p14:modId xmlns:p14="http://schemas.microsoft.com/office/powerpoint/2010/main" val="114274296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3583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774A-CF33-3646-8E73-ADF6C879F68D}"/>
              </a:ext>
            </a:extLst>
          </p:cNvPr>
          <p:cNvSpPr>
            <a:spLocks noGrp="1"/>
          </p:cNvSpPr>
          <p:nvPr>
            <p:ph type="title"/>
          </p:nvPr>
        </p:nvSpPr>
        <p:spPr>
          <a:xfrm>
            <a:off x="569461" y="56324"/>
            <a:ext cx="10515600" cy="1325563"/>
          </a:xfrm>
        </p:spPr>
        <p:txBody>
          <a:bodyPr/>
          <a:lstStyle/>
          <a:p>
            <a:r>
              <a:rPr lang="en-US" dirty="0"/>
              <a:t>Traffic Splitting</a:t>
            </a:r>
          </a:p>
        </p:txBody>
      </p:sp>
      <p:sp>
        <p:nvSpPr>
          <p:cNvPr id="3" name="Content Placeholder 2">
            <a:extLst>
              <a:ext uri="{FF2B5EF4-FFF2-40B4-BE49-F238E27FC236}">
                <a16:creationId xmlns:a16="http://schemas.microsoft.com/office/drawing/2014/main" id="{E5B07610-9334-9A41-ABC2-5E748082C421}"/>
              </a:ext>
            </a:extLst>
          </p:cNvPr>
          <p:cNvSpPr>
            <a:spLocks noGrp="1"/>
          </p:cNvSpPr>
          <p:nvPr>
            <p:ph idx="1"/>
          </p:nvPr>
        </p:nvSpPr>
        <p:spPr>
          <a:xfrm>
            <a:off x="838200" y="1825625"/>
            <a:ext cx="4434444" cy="988827"/>
          </a:xfrm>
        </p:spPr>
        <p:txBody>
          <a:bodyPr/>
          <a:lstStyle/>
          <a:p>
            <a:r>
              <a:rPr lang="en-US" dirty="0"/>
              <a:t>ISTIO let’s you reroute traffic </a:t>
            </a:r>
          </a:p>
        </p:txBody>
      </p:sp>
      <p:sp>
        <p:nvSpPr>
          <p:cNvPr id="6" name="Rectangle 5">
            <a:extLst>
              <a:ext uri="{FF2B5EF4-FFF2-40B4-BE49-F238E27FC236}">
                <a16:creationId xmlns:a16="http://schemas.microsoft.com/office/drawing/2014/main" id="{08B6A786-2B94-B141-A5BF-21451706EC3A}"/>
              </a:ext>
            </a:extLst>
          </p:cNvPr>
          <p:cNvSpPr/>
          <p:nvPr/>
        </p:nvSpPr>
        <p:spPr>
          <a:xfrm>
            <a:off x="6272733" y="1976979"/>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E16A31A-359C-3942-9FC7-40572A2530A1}"/>
              </a:ext>
            </a:extLst>
          </p:cNvPr>
          <p:cNvSpPr/>
          <p:nvPr/>
        </p:nvSpPr>
        <p:spPr>
          <a:xfrm>
            <a:off x="10329553" y="464344"/>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8AF07AE-1CFC-6A46-82E3-7F8B434DD5B4}"/>
              </a:ext>
            </a:extLst>
          </p:cNvPr>
          <p:cNvSpPr/>
          <p:nvPr/>
        </p:nvSpPr>
        <p:spPr>
          <a:xfrm>
            <a:off x="6374418" y="2259659"/>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9" name="Rounded Rectangle 8">
            <a:extLst>
              <a:ext uri="{FF2B5EF4-FFF2-40B4-BE49-F238E27FC236}">
                <a16:creationId xmlns:a16="http://schemas.microsoft.com/office/drawing/2014/main" id="{DB21D510-C41E-704B-8F1B-C5BD9C1DBA55}"/>
              </a:ext>
            </a:extLst>
          </p:cNvPr>
          <p:cNvSpPr/>
          <p:nvPr/>
        </p:nvSpPr>
        <p:spPr>
          <a:xfrm>
            <a:off x="6424516" y="3637196"/>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0" name="Rounded Rectangle 9">
            <a:extLst>
              <a:ext uri="{FF2B5EF4-FFF2-40B4-BE49-F238E27FC236}">
                <a16:creationId xmlns:a16="http://schemas.microsoft.com/office/drawing/2014/main" id="{3C509091-061F-3F49-B398-C687726DF04D}"/>
              </a:ext>
            </a:extLst>
          </p:cNvPr>
          <p:cNvSpPr/>
          <p:nvPr/>
        </p:nvSpPr>
        <p:spPr>
          <a:xfrm>
            <a:off x="10457955" y="2152245"/>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1" name="Rounded Rectangle 10">
            <a:extLst>
              <a:ext uri="{FF2B5EF4-FFF2-40B4-BE49-F238E27FC236}">
                <a16:creationId xmlns:a16="http://schemas.microsoft.com/office/drawing/2014/main" id="{AA81A9F6-58A2-1948-A4EA-BF2E6DB8A212}"/>
              </a:ext>
            </a:extLst>
          </p:cNvPr>
          <p:cNvSpPr/>
          <p:nvPr/>
        </p:nvSpPr>
        <p:spPr>
          <a:xfrm>
            <a:off x="10457954" y="785115"/>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a:p>
            <a:pPr algn="ctr"/>
            <a:r>
              <a:rPr lang="en-US" dirty="0"/>
              <a:t>V 1.5</a:t>
            </a:r>
          </a:p>
        </p:txBody>
      </p:sp>
      <p:pic>
        <p:nvPicPr>
          <p:cNvPr id="12" name="Picture 11">
            <a:extLst>
              <a:ext uri="{FF2B5EF4-FFF2-40B4-BE49-F238E27FC236}">
                <a16:creationId xmlns:a16="http://schemas.microsoft.com/office/drawing/2014/main" id="{08AEB2AB-786B-3E47-90E4-1F6F7B8BE17E}"/>
              </a:ext>
            </a:extLst>
          </p:cNvPr>
          <p:cNvPicPr>
            <a:picLocks noChangeAspect="1"/>
          </p:cNvPicPr>
          <p:nvPr/>
        </p:nvPicPr>
        <p:blipFill>
          <a:blip r:embed="rId3"/>
          <a:stretch>
            <a:fillRect/>
          </a:stretch>
        </p:blipFill>
        <p:spPr>
          <a:xfrm>
            <a:off x="745793" y="3103860"/>
            <a:ext cx="4434444" cy="3479333"/>
          </a:xfrm>
          <a:prstGeom prst="rect">
            <a:avLst/>
          </a:prstGeom>
        </p:spPr>
      </p:pic>
      <p:sp>
        <p:nvSpPr>
          <p:cNvPr id="20" name="Rectangle 19">
            <a:extLst>
              <a:ext uri="{FF2B5EF4-FFF2-40B4-BE49-F238E27FC236}">
                <a16:creationId xmlns:a16="http://schemas.microsoft.com/office/drawing/2014/main" id="{F9A21F79-6709-8942-B743-2975340A896E}"/>
              </a:ext>
            </a:extLst>
          </p:cNvPr>
          <p:cNvSpPr/>
          <p:nvPr/>
        </p:nvSpPr>
        <p:spPr>
          <a:xfrm>
            <a:off x="10348791" y="3667147"/>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B753649-E8CA-0E40-9416-B53A0858E437}"/>
              </a:ext>
            </a:extLst>
          </p:cNvPr>
          <p:cNvSpPr/>
          <p:nvPr/>
        </p:nvSpPr>
        <p:spPr>
          <a:xfrm>
            <a:off x="10477193" y="5355048"/>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22" name="Rounded Rectangle 21">
            <a:extLst>
              <a:ext uri="{FF2B5EF4-FFF2-40B4-BE49-F238E27FC236}">
                <a16:creationId xmlns:a16="http://schemas.microsoft.com/office/drawing/2014/main" id="{214C3D12-4189-8C4A-A936-D43B3E28D907}"/>
              </a:ext>
            </a:extLst>
          </p:cNvPr>
          <p:cNvSpPr/>
          <p:nvPr/>
        </p:nvSpPr>
        <p:spPr>
          <a:xfrm>
            <a:off x="10477192" y="3987918"/>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a:p>
            <a:pPr algn="ctr"/>
            <a:r>
              <a:rPr lang="en-US" dirty="0"/>
              <a:t>V 2.0-alpha</a:t>
            </a:r>
          </a:p>
        </p:txBody>
      </p:sp>
      <p:cxnSp>
        <p:nvCxnSpPr>
          <p:cNvPr id="14" name="Straight Arrow Connector 13">
            <a:extLst>
              <a:ext uri="{FF2B5EF4-FFF2-40B4-BE49-F238E27FC236}">
                <a16:creationId xmlns:a16="http://schemas.microsoft.com/office/drawing/2014/main" id="{C2045950-B0D0-5143-8200-0E3112305339}"/>
              </a:ext>
            </a:extLst>
          </p:cNvPr>
          <p:cNvCxnSpPr>
            <a:cxnSpLocks/>
          </p:cNvCxnSpPr>
          <p:nvPr/>
        </p:nvCxnSpPr>
        <p:spPr>
          <a:xfrm flipV="1">
            <a:off x="7744285" y="1690688"/>
            <a:ext cx="2585268" cy="22091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A184F2-487A-8A46-891B-2F3A504F2E49}"/>
              </a:ext>
            </a:extLst>
          </p:cNvPr>
          <p:cNvCxnSpPr>
            <a:cxnSpLocks/>
          </p:cNvCxnSpPr>
          <p:nvPr/>
        </p:nvCxnSpPr>
        <p:spPr>
          <a:xfrm>
            <a:off x="7744285" y="3899839"/>
            <a:ext cx="2605496" cy="19602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4BFA3A-520E-F249-A18B-C53CB17A9273}"/>
              </a:ext>
            </a:extLst>
          </p:cNvPr>
          <p:cNvSpPr txBox="1"/>
          <p:nvPr/>
        </p:nvSpPr>
        <p:spPr>
          <a:xfrm>
            <a:off x="8422133" y="2632365"/>
            <a:ext cx="831273" cy="369332"/>
          </a:xfrm>
          <a:prstGeom prst="rect">
            <a:avLst/>
          </a:prstGeom>
          <a:noFill/>
        </p:spPr>
        <p:txBody>
          <a:bodyPr wrap="square" rtlCol="0">
            <a:spAutoFit/>
          </a:bodyPr>
          <a:lstStyle/>
          <a:p>
            <a:r>
              <a:rPr lang="en-US" dirty="0"/>
              <a:t>99%</a:t>
            </a:r>
          </a:p>
        </p:txBody>
      </p:sp>
      <p:sp>
        <p:nvSpPr>
          <p:cNvPr id="28" name="TextBox 27">
            <a:extLst>
              <a:ext uri="{FF2B5EF4-FFF2-40B4-BE49-F238E27FC236}">
                <a16:creationId xmlns:a16="http://schemas.microsoft.com/office/drawing/2014/main" id="{6C580A27-AFFC-B94C-B994-BE827BBE2CDA}"/>
              </a:ext>
            </a:extLst>
          </p:cNvPr>
          <p:cNvSpPr txBox="1"/>
          <p:nvPr/>
        </p:nvSpPr>
        <p:spPr>
          <a:xfrm>
            <a:off x="8479850" y="4101465"/>
            <a:ext cx="831273" cy="369332"/>
          </a:xfrm>
          <a:prstGeom prst="rect">
            <a:avLst/>
          </a:prstGeom>
          <a:noFill/>
        </p:spPr>
        <p:txBody>
          <a:bodyPr wrap="square" rtlCol="0">
            <a:spAutoFit/>
          </a:bodyPr>
          <a:lstStyle/>
          <a:p>
            <a:r>
              <a:rPr lang="en-US" dirty="0"/>
              <a:t>1%</a:t>
            </a:r>
          </a:p>
        </p:txBody>
      </p:sp>
      <p:sp>
        <p:nvSpPr>
          <p:cNvPr id="18" name="Rectangle 17">
            <a:extLst>
              <a:ext uri="{FF2B5EF4-FFF2-40B4-BE49-F238E27FC236}">
                <a16:creationId xmlns:a16="http://schemas.microsoft.com/office/drawing/2014/main" id="{6DD74A62-EDCE-4A47-B9A9-BB9E929E68D5}"/>
              </a:ext>
            </a:extLst>
          </p:cNvPr>
          <p:cNvSpPr/>
          <p:nvPr/>
        </p:nvSpPr>
        <p:spPr>
          <a:xfrm>
            <a:off x="5438898" y="6088070"/>
            <a:ext cx="3456589" cy="3443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ISTIO control plane</a:t>
            </a:r>
          </a:p>
        </p:txBody>
      </p:sp>
      <p:cxnSp>
        <p:nvCxnSpPr>
          <p:cNvPr id="30" name="Straight Arrow Connector 29">
            <a:extLst>
              <a:ext uri="{FF2B5EF4-FFF2-40B4-BE49-F238E27FC236}">
                <a16:creationId xmlns:a16="http://schemas.microsoft.com/office/drawing/2014/main" id="{3A68CF90-B189-524E-B25F-E0F3517C29C8}"/>
              </a:ext>
            </a:extLst>
          </p:cNvPr>
          <p:cNvCxnSpPr>
            <a:cxnSpLocks/>
          </p:cNvCxnSpPr>
          <p:nvPr/>
        </p:nvCxnSpPr>
        <p:spPr>
          <a:xfrm flipV="1">
            <a:off x="7024689" y="4470797"/>
            <a:ext cx="0" cy="15654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CB74792-00BC-274B-829A-19AF1A7C5396}"/>
              </a:ext>
            </a:extLst>
          </p:cNvPr>
          <p:cNvSpPr txBox="1"/>
          <p:nvPr/>
        </p:nvSpPr>
        <p:spPr>
          <a:xfrm>
            <a:off x="7230379" y="5147780"/>
            <a:ext cx="1472538" cy="646331"/>
          </a:xfrm>
          <a:prstGeom prst="rect">
            <a:avLst/>
          </a:prstGeom>
          <a:noFill/>
        </p:spPr>
        <p:txBody>
          <a:bodyPr wrap="square" rtlCol="0">
            <a:spAutoFit/>
          </a:bodyPr>
          <a:lstStyle/>
          <a:p>
            <a:r>
              <a:rPr lang="en-US" dirty="0"/>
              <a:t>Traffic routing rules</a:t>
            </a:r>
          </a:p>
        </p:txBody>
      </p:sp>
    </p:spTree>
    <p:extLst>
      <p:ext uri="{BB962C8B-B14F-4D97-AF65-F5344CB8AC3E}">
        <p14:creationId xmlns:p14="http://schemas.microsoft.com/office/powerpoint/2010/main" val="9455372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774A-CF33-3646-8E73-ADF6C879F68D}"/>
              </a:ext>
            </a:extLst>
          </p:cNvPr>
          <p:cNvSpPr>
            <a:spLocks noGrp="1"/>
          </p:cNvSpPr>
          <p:nvPr>
            <p:ph type="title"/>
          </p:nvPr>
        </p:nvSpPr>
        <p:spPr>
          <a:xfrm>
            <a:off x="569461" y="56324"/>
            <a:ext cx="10515600" cy="1325563"/>
          </a:xfrm>
        </p:spPr>
        <p:txBody>
          <a:bodyPr/>
          <a:lstStyle/>
          <a:p>
            <a:r>
              <a:rPr lang="en-US" dirty="0"/>
              <a:t>Traffic Steering</a:t>
            </a:r>
          </a:p>
        </p:txBody>
      </p:sp>
      <p:sp>
        <p:nvSpPr>
          <p:cNvPr id="3" name="Content Placeholder 2">
            <a:extLst>
              <a:ext uri="{FF2B5EF4-FFF2-40B4-BE49-F238E27FC236}">
                <a16:creationId xmlns:a16="http://schemas.microsoft.com/office/drawing/2014/main" id="{E5B07610-9334-9A41-ABC2-5E748082C421}"/>
              </a:ext>
            </a:extLst>
          </p:cNvPr>
          <p:cNvSpPr>
            <a:spLocks noGrp="1"/>
          </p:cNvSpPr>
          <p:nvPr>
            <p:ph idx="1"/>
          </p:nvPr>
        </p:nvSpPr>
        <p:spPr>
          <a:xfrm>
            <a:off x="838200" y="1825625"/>
            <a:ext cx="4434444" cy="988827"/>
          </a:xfrm>
        </p:spPr>
        <p:txBody>
          <a:bodyPr/>
          <a:lstStyle/>
          <a:p>
            <a:r>
              <a:rPr lang="en-US" dirty="0"/>
              <a:t>Steering based on the content</a:t>
            </a:r>
          </a:p>
        </p:txBody>
      </p:sp>
      <p:sp>
        <p:nvSpPr>
          <p:cNvPr id="6" name="Rectangle 5">
            <a:extLst>
              <a:ext uri="{FF2B5EF4-FFF2-40B4-BE49-F238E27FC236}">
                <a16:creationId xmlns:a16="http://schemas.microsoft.com/office/drawing/2014/main" id="{08B6A786-2B94-B141-A5BF-21451706EC3A}"/>
              </a:ext>
            </a:extLst>
          </p:cNvPr>
          <p:cNvSpPr/>
          <p:nvPr/>
        </p:nvSpPr>
        <p:spPr>
          <a:xfrm>
            <a:off x="6272733" y="1976979"/>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E16A31A-359C-3942-9FC7-40572A2530A1}"/>
              </a:ext>
            </a:extLst>
          </p:cNvPr>
          <p:cNvSpPr/>
          <p:nvPr/>
        </p:nvSpPr>
        <p:spPr>
          <a:xfrm>
            <a:off x="10329553" y="464344"/>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28AF07AE-1CFC-6A46-82E3-7F8B434DD5B4}"/>
              </a:ext>
            </a:extLst>
          </p:cNvPr>
          <p:cNvSpPr/>
          <p:nvPr/>
        </p:nvSpPr>
        <p:spPr>
          <a:xfrm>
            <a:off x="6374418" y="2259659"/>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A</a:t>
            </a:r>
          </a:p>
        </p:txBody>
      </p:sp>
      <p:sp>
        <p:nvSpPr>
          <p:cNvPr id="9" name="Rounded Rectangle 8">
            <a:extLst>
              <a:ext uri="{FF2B5EF4-FFF2-40B4-BE49-F238E27FC236}">
                <a16:creationId xmlns:a16="http://schemas.microsoft.com/office/drawing/2014/main" id="{DB21D510-C41E-704B-8F1B-C5BD9C1DBA55}"/>
              </a:ext>
            </a:extLst>
          </p:cNvPr>
          <p:cNvSpPr/>
          <p:nvPr/>
        </p:nvSpPr>
        <p:spPr>
          <a:xfrm>
            <a:off x="6424516" y="3637196"/>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0" name="Rounded Rectangle 9">
            <a:extLst>
              <a:ext uri="{FF2B5EF4-FFF2-40B4-BE49-F238E27FC236}">
                <a16:creationId xmlns:a16="http://schemas.microsoft.com/office/drawing/2014/main" id="{3C509091-061F-3F49-B398-C687726DF04D}"/>
              </a:ext>
            </a:extLst>
          </p:cNvPr>
          <p:cNvSpPr/>
          <p:nvPr/>
        </p:nvSpPr>
        <p:spPr>
          <a:xfrm>
            <a:off x="10457955" y="2152245"/>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11" name="Rounded Rectangle 10">
            <a:extLst>
              <a:ext uri="{FF2B5EF4-FFF2-40B4-BE49-F238E27FC236}">
                <a16:creationId xmlns:a16="http://schemas.microsoft.com/office/drawing/2014/main" id="{AA81A9F6-58A2-1948-A4EA-BF2E6DB8A212}"/>
              </a:ext>
            </a:extLst>
          </p:cNvPr>
          <p:cNvSpPr/>
          <p:nvPr/>
        </p:nvSpPr>
        <p:spPr>
          <a:xfrm>
            <a:off x="10457954" y="785115"/>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a:p>
            <a:pPr algn="ctr"/>
            <a:r>
              <a:rPr lang="en-US" dirty="0"/>
              <a:t>V 1</a:t>
            </a:r>
          </a:p>
        </p:txBody>
      </p:sp>
      <p:sp>
        <p:nvSpPr>
          <p:cNvPr id="20" name="Rectangle 19">
            <a:extLst>
              <a:ext uri="{FF2B5EF4-FFF2-40B4-BE49-F238E27FC236}">
                <a16:creationId xmlns:a16="http://schemas.microsoft.com/office/drawing/2014/main" id="{F9A21F79-6709-8942-B743-2975340A896E}"/>
              </a:ext>
            </a:extLst>
          </p:cNvPr>
          <p:cNvSpPr/>
          <p:nvPr/>
        </p:nvSpPr>
        <p:spPr>
          <a:xfrm>
            <a:off x="10348791" y="3667147"/>
            <a:ext cx="1472541" cy="2493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FB753649-E8CA-0E40-9416-B53A0858E437}"/>
              </a:ext>
            </a:extLst>
          </p:cNvPr>
          <p:cNvSpPr/>
          <p:nvPr/>
        </p:nvSpPr>
        <p:spPr>
          <a:xfrm>
            <a:off x="10477193" y="5355048"/>
            <a:ext cx="1168977" cy="681226"/>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Proxy</a:t>
            </a:r>
          </a:p>
        </p:txBody>
      </p:sp>
      <p:sp>
        <p:nvSpPr>
          <p:cNvPr id="22" name="Rounded Rectangle 21">
            <a:extLst>
              <a:ext uri="{FF2B5EF4-FFF2-40B4-BE49-F238E27FC236}">
                <a16:creationId xmlns:a16="http://schemas.microsoft.com/office/drawing/2014/main" id="{214C3D12-4189-8C4A-A936-D43B3E28D907}"/>
              </a:ext>
            </a:extLst>
          </p:cNvPr>
          <p:cNvSpPr/>
          <p:nvPr/>
        </p:nvSpPr>
        <p:spPr>
          <a:xfrm>
            <a:off x="10477192" y="3987918"/>
            <a:ext cx="1168977" cy="1191864"/>
          </a:xfrm>
          <a:prstGeom prst="round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B</a:t>
            </a:r>
          </a:p>
          <a:p>
            <a:pPr algn="ctr"/>
            <a:r>
              <a:rPr lang="en-US" dirty="0"/>
              <a:t>V canary</a:t>
            </a:r>
          </a:p>
        </p:txBody>
      </p:sp>
      <p:cxnSp>
        <p:nvCxnSpPr>
          <p:cNvPr id="14" name="Straight Arrow Connector 13">
            <a:extLst>
              <a:ext uri="{FF2B5EF4-FFF2-40B4-BE49-F238E27FC236}">
                <a16:creationId xmlns:a16="http://schemas.microsoft.com/office/drawing/2014/main" id="{C2045950-B0D0-5143-8200-0E3112305339}"/>
              </a:ext>
            </a:extLst>
          </p:cNvPr>
          <p:cNvCxnSpPr>
            <a:cxnSpLocks/>
          </p:cNvCxnSpPr>
          <p:nvPr/>
        </p:nvCxnSpPr>
        <p:spPr>
          <a:xfrm flipV="1">
            <a:off x="7744285" y="1690688"/>
            <a:ext cx="2585268" cy="22091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FA184F2-487A-8A46-891B-2F3A504F2E49}"/>
              </a:ext>
            </a:extLst>
          </p:cNvPr>
          <p:cNvCxnSpPr>
            <a:cxnSpLocks/>
          </p:cNvCxnSpPr>
          <p:nvPr/>
        </p:nvCxnSpPr>
        <p:spPr>
          <a:xfrm>
            <a:off x="7744285" y="3899839"/>
            <a:ext cx="2605496" cy="19602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04BFA3A-520E-F249-A18B-C53CB17A9273}"/>
              </a:ext>
            </a:extLst>
          </p:cNvPr>
          <p:cNvSpPr txBox="1"/>
          <p:nvPr/>
        </p:nvSpPr>
        <p:spPr>
          <a:xfrm rot="19222627">
            <a:off x="7854516" y="2244666"/>
            <a:ext cx="2585268" cy="369332"/>
          </a:xfrm>
          <a:prstGeom prst="rect">
            <a:avLst/>
          </a:prstGeom>
          <a:noFill/>
        </p:spPr>
        <p:txBody>
          <a:bodyPr wrap="square" rtlCol="0">
            <a:spAutoFit/>
          </a:bodyPr>
          <a:lstStyle/>
          <a:p>
            <a:r>
              <a:rPr lang="en-US" dirty="0"/>
              <a:t>User-agent: *android*</a:t>
            </a:r>
          </a:p>
        </p:txBody>
      </p:sp>
      <p:sp>
        <p:nvSpPr>
          <p:cNvPr id="18" name="Rectangle 17">
            <a:extLst>
              <a:ext uri="{FF2B5EF4-FFF2-40B4-BE49-F238E27FC236}">
                <a16:creationId xmlns:a16="http://schemas.microsoft.com/office/drawing/2014/main" id="{6DD74A62-EDCE-4A47-B9A9-BB9E929E68D5}"/>
              </a:ext>
            </a:extLst>
          </p:cNvPr>
          <p:cNvSpPr/>
          <p:nvPr/>
        </p:nvSpPr>
        <p:spPr>
          <a:xfrm>
            <a:off x="5438898" y="6088070"/>
            <a:ext cx="3456589" cy="344385"/>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ISTIO control plane</a:t>
            </a:r>
          </a:p>
        </p:txBody>
      </p:sp>
      <p:cxnSp>
        <p:nvCxnSpPr>
          <p:cNvPr id="30" name="Straight Arrow Connector 29">
            <a:extLst>
              <a:ext uri="{FF2B5EF4-FFF2-40B4-BE49-F238E27FC236}">
                <a16:creationId xmlns:a16="http://schemas.microsoft.com/office/drawing/2014/main" id="{3A68CF90-B189-524E-B25F-E0F3517C29C8}"/>
              </a:ext>
            </a:extLst>
          </p:cNvPr>
          <p:cNvCxnSpPr>
            <a:cxnSpLocks/>
          </p:cNvCxnSpPr>
          <p:nvPr/>
        </p:nvCxnSpPr>
        <p:spPr>
          <a:xfrm flipV="1">
            <a:off x="7024689" y="4470797"/>
            <a:ext cx="0" cy="15654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CB74792-00BC-274B-829A-19AF1A7C5396}"/>
              </a:ext>
            </a:extLst>
          </p:cNvPr>
          <p:cNvSpPr txBox="1"/>
          <p:nvPr/>
        </p:nvSpPr>
        <p:spPr>
          <a:xfrm>
            <a:off x="7230379" y="5147780"/>
            <a:ext cx="1472538" cy="646331"/>
          </a:xfrm>
          <a:prstGeom prst="rect">
            <a:avLst/>
          </a:prstGeom>
          <a:noFill/>
        </p:spPr>
        <p:txBody>
          <a:bodyPr wrap="square" rtlCol="0">
            <a:spAutoFit/>
          </a:bodyPr>
          <a:lstStyle/>
          <a:p>
            <a:r>
              <a:rPr lang="en-US" dirty="0"/>
              <a:t>Traffic routing rules</a:t>
            </a:r>
          </a:p>
        </p:txBody>
      </p:sp>
      <p:pic>
        <p:nvPicPr>
          <p:cNvPr id="4" name="Picture 3">
            <a:extLst>
              <a:ext uri="{FF2B5EF4-FFF2-40B4-BE49-F238E27FC236}">
                <a16:creationId xmlns:a16="http://schemas.microsoft.com/office/drawing/2014/main" id="{29E44069-25B7-3A4F-A974-0F4FB9B6E9A3}"/>
              </a:ext>
            </a:extLst>
          </p:cNvPr>
          <p:cNvPicPr>
            <a:picLocks noChangeAspect="1"/>
          </p:cNvPicPr>
          <p:nvPr/>
        </p:nvPicPr>
        <p:blipFill>
          <a:blip r:embed="rId3"/>
          <a:stretch>
            <a:fillRect/>
          </a:stretch>
        </p:blipFill>
        <p:spPr>
          <a:xfrm>
            <a:off x="297965" y="3190000"/>
            <a:ext cx="4717715" cy="2719624"/>
          </a:xfrm>
          <a:prstGeom prst="rect">
            <a:avLst/>
          </a:prstGeom>
        </p:spPr>
      </p:pic>
      <p:sp>
        <p:nvSpPr>
          <p:cNvPr id="23" name="TextBox 22">
            <a:extLst>
              <a:ext uri="{FF2B5EF4-FFF2-40B4-BE49-F238E27FC236}">
                <a16:creationId xmlns:a16="http://schemas.microsoft.com/office/drawing/2014/main" id="{2375A82A-A9F2-9046-A54D-5F43332713C0}"/>
              </a:ext>
            </a:extLst>
          </p:cNvPr>
          <p:cNvSpPr txBox="1"/>
          <p:nvPr/>
        </p:nvSpPr>
        <p:spPr>
          <a:xfrm rot="2282324">
            <a:off x="7899165" y="4515838"/>
            <a:ext cx="2585268" cy="369332"/>
          </a:xfrm>
          <a:prstGeom prst="rect">
            <a:avLst/>
          </a:prstGeom>
          <a:noFill/>
        </p:spPr>
        <p:txBody>
          <a:bodyPr wrap="square" rtlCol="0">
            <a:spAutoFit/>
          </a:bodyPr>
          <a:lstStyle/>
          <a:p>
            <a:r>
              <a:rPr lang="en-US" dirty="0"/>
              <a:t>User-agent: *iPhone*</a:t>
            </a:r>
          </a:p>
        </p:txBody>
      </p:sp>
      <p:pic>
        <p:nvPicPr>
          <p:cNvPr id="5" name="Picture 4">
            <a:extLst>
              <a:ext uri="{FF2B5EF4-FFF2-40B4-BE49-F238E27FC236}">
                <a16:creationId xmlns:a16="http://schemas.microsoft.com/office/drawing/2014/main" id="{8EF677F8-CCB4-BC46-A3D0-031AE299C8C3}"/>
              </a:ext>
            </a:extLst>
          </p:cNvPr>
          <p:cNvPicPr>
            <a:picLocks noChangeAspect="1"/>
          </p:cNvPicPr>
          <p:nvPr/>
        </p:nvPicPr>
        <p:blipFill>
          <a:blip r:embed="rId4"/>
          <a:stretch>
            <a:fillRect/>
          </a:stretch>
        </p:blipFill>
        <p:spPr>
          <a:xfrm>
            <a:off x="5176678" y="2496205"/>
            <a:ext cx="565654" cy="677718"/>
          </a:xfrm>
          <a:prstGeom prst="rect">
            <a:avLst/>
          </a:prstGeom>
        </p:spPr>
      </p:pic>
      <p:pic>
        <p:nvPicPr>
          <p:cNvPr id="13" name="Picture 12">
            <a:extLst>
              <a:ext uri="{FF2B5EF4-FFF2-40B4-BE49-F238E27FC236}">
                <a16:creationId xmlns:a16="http://schemas.microsoft.com/office/drawing/2014/main" id="{895EC44A-C8EB-AF49-B1D2-0B4D292F713A}"/>
              </a:ext>
            </a:extLst>
          </p:cNvPr>
          <p:cNvPicPr>
            <a:picLocks noChangeAspect="1"/>
          </p:cNvPicPr>
          <p:nvPr/>
        </p:nvPicPr>
        <p:blipFill>
          <a:blip r:embed="rId5"/>
          <a:stretch>
            <a:fillRect/>
          </a:stretch>
        </p:blipFill>
        <p:spPr>
          <a:xfrm>
            <a:off x="5200172" y="3419688"/>
            <a:ext cx="577316" cy="677719"/>
          </a:xfrm>
          <a:prstGeom prst="rect">
            <a:avLst/>
          </a:prstGeom>
        </p:spPr>
      </p:pic>
      <p:cxnSp>
        <p:nvCxnSpPr>
          <p:cNvPr id="27" name="Straight Arrow Connector 26">
            <a:extLst>
              <a:ext uri="{FF2B5EF4-FFF2-40B4-BE49-F238E27FC236}">
                <a16:creationId xmlns:a16="http://schemas.microsoft.com/office/drawing/2014/main" id="{7FA64D38-1055-904C-AAEA-B9D4C648F323}"/>
              </a:ext>
            </a:extLst>
          </p:cNvPr>
          <p:cNvCxnSpPr>
            <a:cxnSpLocks/>
          </p:cNvCxnSpPr>
          <p:nvPr/>
        </p:nvCxnSpPr>
        <p:spPr>
          <a:xfrm flipV="1">
            <a:off x="5742332" y="3272707"/>
            <a:ext cx="508523"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2634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E03D9-CF4A-F942-80D3-A9502D3CFB25}"/>
              </a:ext>
            </a:extLst>
          </p:cNvPr>
          <p:cNvSpPr>
            <a:spLocks noGrp="1"/>
          </p:cNvSpPr>
          <p:nvPr>
            <p:ph type="title"/>
          </p:nvPr>
        </p:nvSpPr>
        <p:spPr>
          <a:xfrm>
            <a:off x="863029" y="1012004"/>
            <a:ext cx="3416158" cy="4795408"/>
          </a:xfrm>
        </p:spPr>
        <p:txBody>
          <a:bodyPr>
            <a:normAutofit/>
          </a:bodyPr>
          <a:lstStyle/>
          <a:p>
            <a:r>
              <a:rPr lang="en-US" dirty="0"/>
              <a:t>Key features of ISTIO</a:t>
            </a:r>
          </a:p>
        </p:txBody>
      </p:sp>
      <p:graphicFrame>
        <p:nvGraphicFramePr>
          <p:cNvPr id="5" name="Content Placeholder 2">
            <a:extLst>
              <a:ext uri="{FF2B5EF4-FFF2-40B4-BE49-F238E27FC236}">
                <a16:creationId xmlns:a16="http://schemas.microsoft.com/office/drawing/2014/main" id="{2D11FCC9-C315-4054-B649-7E815B931C9A}"/>
              </a:ext>
            </a:extLst>
          </p:cNvPr>
          <p:cNvGraphicFramePr>
            <a:graphicFrameLocks noGrp="1"/>
          </p:cNvGraphicFramePr>
          <p:nvPr>
            <p:ph idx="1"/>
            <p:extLst>
              <p:ext uri="{D42A27DB-BD31-4B8C-83A1-F6EECF244321}">
                <p14:modId xmlns:p14="http://schemas.microsoft.com/office/powerpoint/2010/main" val="274771035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938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69ABD-BC64-1946-8D7E-166B21F3D15B}"/>
              </a:ext>
            </a:extLst>
          </p:cNvPr>
          <p:cNvSpPr>
            <a:spLocks noGrp="1"/>
          </p:cNvSpPr>
          <p:nvPr>
            <p:ph type="title"/>
          </p:nvPr>
        </p:nvSpPr>
        <p:spPr>
          <a:xfrm>
            <a:off x="838200" y="365125"/>
            <a:ext cx="10515600" cy="1325563"/>
          </a:xfrm>
        </p:spPr>
        <p:txBody>
          <a:bodyPr>
            <a:normAutofit/>
          </a:bodyPr>
          <a:lstStyle/>
          <a:p>
            <a:r>
              <a:rPr lang="en-US" dirty="0"/>
              <a:t>Policy Enforcement</a:t>
            </a:r>
          </a:p>
        </p:txBody>
      </p:sp>
      <p:graphicFrame>
        <p:nvGraphicFramePr>
          <p:cNvPr id="5" name="Content Placeholder 2">
            <a:extLst>
              <a:ext uri="{FF2B5EF4-FFF2-40B4-BE49-F238E27FC236}">
                <a16:creationId xmlns:a16="http://schemas.microsoft.com/office/drawing/2014/main" id="{D05F56F3-1048-47F3-9711-C98ACD2BCA6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2716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1A88-A17B-FF4C-8A83-9EE69DFD0D76}"/>
              </a:ext>
            </a:extLst>
          </p:cNvPr>
          <p:cNvSpPr>
            <a:spLocks noGrp="1"/>
          </p:cNvSpPr>
          <p:nvPr>
            <p:ph type="title"/>
          </p:nvPr>
        </p:nvSpPr>
        <p:spPr/>
        <p:txBody>
          <a:bodyPr/>
          <a:lstStyle/>
          <a:p>
            <a:r>
              <a:rPr lang="en-US" dirty="0"/>
              <a:t>Enabling Hybrid cloud</a:t>
            </a:r>
          </a:p>
        </p:txBody>
      </p:sp>
      <p:pic>
        <p:nvPicPr>
          <p:cNvPr id="4" name="Content Placeholder 3">
            <a:extLst>
              <a:ext uri="{FF2B5EF4-FFF2-40B4-BE49-F238E27FC236}">
                <a16:creationId xmlns:a16="http://schemas.microsoft.com/office/drawing/2014/main" id="{3B3A81E0-137F-C648-9E3A-EB214458C8F4}"/>
              </a:ext>
            </a:extLst>
          </p:cNvPr>
          <p:cNvPicPr>
            <a:picLocks noGrp="1" noChangeAspect="1"/>
          </p:cNvPicPr>
          <p:nvPr>
            <p:ph idx="1"/>
          </p:nvPr>
        </p:nvPicPr>
        <p:blipFill>
          <a:blip r:embed="rId2"/>
          <a:stretch>
            <a:fillRect/>
          </a:stretch>
        </p:blipFill>
        <p:spPr>
          <a:xfrm>
            <a:off x="1843556" y="1825625"/>
            <a:ext cx="8504887" cy="4351338"/>
          </a:xfrm>
          <a:prstGeom prst="rect">
            <a:avLst/>
          </a:prstGeom>
        </p:spPr>
      </p:pic>
    </p:spTree>
    <p:extLst>
      <p:ext uri="{BB962C8B-B14F-4D97-AF65-F5344CB8AC3E}">
        <p14:creationId xmlns:p14="http://schemas.microsoft.com/office/powerpoint/2010/main" val="1310736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C30C-9DD7-CF46-9CA8-2FBF3D177331}"/>
              </a:ext>
            </a:extLst>
          </p:cNvPr>
          <p:cNvSpPr>
            <a:spLocks noGrp="1"/>
          </p:cNvSpPr>
          <p:nvPr>
            <p:ph type="title"/>
          </p:nvPr>
        </p:nvSpPr>
        <p:spPr/>
        <p:txBody>
          <a:bodyPr/>
          <a:lstStyle/>
          <a:p>
            <a:r>
              <a:rPr lang="en-US" dirty="0" err="1"/>
              <a:t>Istio</a:t>
            </a:r>
            <a:r>
              <a:rPr lang="en-US" dirty="0"/>
              <a:t> installation and sample lab</a:t>
            </a:r>
          </a:p>
        </p:txBody>
      </p:sp>
      <p:sp>
        <p:nvSpPr>
          <p:cNvPr id="3" name="Content Placeholder 2">
            <a:extLst>
              <a:ext uri="{FF2B5EF4-FFF2-40B4-BE49-F238E27FC236}">
                <a16:creationId xmlns:a16="http://schemas.microsoft.com/office/drawing/2014/main" id="{5A3A2A84-7132-9444-89B9-658C9D80F330}"/>
              </a:ext>
            </a:extLst>
          </p:cNvPr>
          <p:cNvSpPr>
            <a:spLocks noGrp="1"/>
          </p:cNvSpPr>
          <p:nvPr>
            <p:ph idx="1"/>
          </p:nvPr>
        </p:nvSpPr>
        <p:spPr/>
        <p:txBody>
          <a:bodyPr/>
          <a:lstStyle/>
          <a:p>
            <a:r>
              <a:rPr lang="en-IN" dirty="0">
                <a:hlinkClick r:id="rId2"/>
              </a:rPr>
              <a:t>https://istio.io/docs/setup/install/standalone-operator/</a:t>
            </a:r>
            <a:endParaRPr lang="en-IN" dirty="0"/>
          </a:p>
          <a:p>
            <a:r>
              <a:rPr lang="en-IN" dirty="0">
                <a:hlinkClick r:id="rId3"/>
              </a:rPr>
              <a:t>https://istio.io/docs/examples/bookinfo/</a:t>
            </a:r>
            <a:endParaRPr lang="en-US" dirty="0"/>
          </a:p>
        </p:txBody>
      </p:sp>
    </p:spTree>
    <p:extLst>
      <p:ext uri="{BB962C8B-B14F-4D97-AF65-F5344CB8AC3E}">
        <p14:creationId xmlns:p14="http://schemas.microsoft.com/office/powerpoint/2010/main" val="36602099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726E-933C-7C47-A01B-EFA032655B5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A853848-F360-424E-9B38-2A0DD5F91BC7}"/>
              </a:ext>
            </a:extLst>
          </p:cNvPr>
          <p:cNvSpPr>
            <a:spLocks noGrp="1"/>
          </p:cNvSpPr>
          <p:nvPr>
            <p:ph idx="1"/>
          </p:nvPr>
        </p:nvSpPr>
        <p:spPr/>
        <p:txBody>
          <a:bodyPr>
            <a:normAutofit fontScale="92500" lnSpcReduction="20000"/>
          </a:bodyPr>
          <a:lstStyle/>
          <a:p>
            <a:r>
              <a:rPr lang="en-IN" dirty="0">
                <a:hlinkClick r:id="rId2"/>
              </a:rPr>
              <a:t>https://kubernetes.io/</a:t>
            </a:r>
            <a:endParaRPr lang="en-IN" dirty="0"/>
          </a:p>
          <a:p>
            <a:r>
              <a:rPr lang="en-IN" dirty="0">
                <a:hlinkClick r:id="rId3"/>
              </a:rPr>
              <a:t>https://www.ibm.com/cloud/learn/containers</a:t>
            </a:r>
            <a:endParaRPr lang="en-IN" dirty="0"/>
          </a:p>
          <a:p>
            <a:r>
              <a:rPr lang="en-IN" dirty="0">
                <a:hlinkClick r:id="rId4"/>
              </a:rPr>
              <a:t>https://www.ibm.com/cloud/garage/courses</a:t>
            </a:r>
            <a:endParaRPr lang="en-IN" dirty="0"/>
          </a:p>
          <a:p>
            <a:r>
              <a:rPr lang="en-IN" dirty="0">
                <a:hlinkClick r:id="rId5"/>
              </a:rPr>
              <a:t>https://www.ibm.com/cloud/blog/new-builders/container-orchestration-explained</a:t>
            </a:r>
            <a:endParaRPr lang="en-IN" dirty="0"/>
          </a:p>
          <a:p>
            <a:r>
              <a:rPr lang="en-IN" dirty="0">
                <a:hlinkClick r:id="rId6"/>
              </a:rPr>
              <a:t>https://www.cncf.io/</a:t>
            </a:r>
            <a:endParaRPr lang="en-IN" dirty="0"/>
          </a:p>
          <a:p>
            <a:r>
              <a:rPr lang="en-IN" dirty="0">
                <a:hlinkClick r:id="rId7"/>
              </a:rPr>
              <a:t>https://cloud.ibm.com/docs/containers?topic=containers-kube_concepts</a:t>
            </a:r>
            <a:endParaRPr lang="en-IN" dirty="0"/>
          </a:p>
          <a:p>
            <a:r>
              <a:rPr lang="en-IN" dirty="0">
                <a:hlinkClick r:id="rId8"/>
              </a:rPr>
              <a:t>https://developer.ibm.com/patterns/istio-for-multi-clusters-across-iks-and-icp/</a:t>
            </a:r>
            <a:endParaRPr lang="en-IN" dirty="0"/>
          </a:p>
          <a:p>
            <a:r>
              <a:rPr lang="en-US" dirty="0">
                <a:hlinkClick r:id="rId9"/>
              </a:rPr>
              <a:t>https://www.ibm.com/downloads/cas/XWN1WV9Q</a:t>
            </a:r>
            <a:endParaRPr lang="en-US" dirty="0"/>
          </a:p>
          <a:p>
            <a:r>
              <a:rPr lang="en-IN" dirty="0">
                <a:hlinkClick r:id="rId10"/>
              </a:rPr>
              <a:t>https://helm.sh/</a:t>
            </a:r>
            <a:endParaRPr lang="en-US" dirty="0"/>
          </a:p>
          <a:p>
            <a:endParaRPr lang="en-US" dirty="0"/>
          </a:p>
        </p:txBody>
      </p:sp>
    </p:spTree>
    <p:extLst>
      <p:ext uri="{BB962C8B-B14F-4D97-AF65-F5344CB8AC3E}">
        <p14:creationId xmlns:p14="http://schemas.microsoft.com/office/powerpoint/2010/main" val="155796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54EFE-1B40-664F-BE8E-7D09A443878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800" kern="1200">
                <a:solidFill>
                  <a:schemeClr val="tx1"/>
                </a:solidFill>
                <a:latin typeface="+mj-lt"/>
                <a:ea typeface="+mj-ea"/>
                <a:cs typeface="+mj-cs"/>
              </a:rPr>
              <a:t>Rise of microservices</a:t>
            </a:r>
          </a:p>
        </p:txBody>
      </p:sp>
      <p:sp>
        <p:nvSpPr>
          <p:cNvPr id="5" name="TextBox 4">
            <a:extLst>
              <a:ext uri="{FF2B5EF4-FFF2-40B4-BE49-F238E27FC236}">
                <a16:creationId xmlns:a16="http://schemas.microsoft.com/office/drawing/2014/main" id="{0A2F535C-4CFB-9B45-8680-117C8DB3D261}"/>
              </a:ext>
            </a:extLst>
          </p:cNvPr>
          <p:cNvSpPr txBox="1"/>
          <p:nvPr/>
        </p:nvSpPr>
        <p:spPr>
          <a:xfrm>
            <a:off x="838199" y="1335726"/>
            <a:ext cx="10515599" cy="420624"/>
          </a:xfrm>
          <a:prstGeom prst="rect">
            <a:avLst/>
          </a:prstGeom>
        </p:spPr>
        <p:txBody>
          <a:bodyPr vert="horz" lIns="91440" tIns="45720" rIns="91440" bIns="45720" rtlCol="0">
            <a:normAutofit/>
          </a:bodyPr>
          <a:lstStyle/>
          <a:p>
            <a:pPr algn="ctr">
              <a:lnSpc>
                <a:spcPct val="90000"/>
              </a:lnSpc>
              <a:spcBef>
                <a:spcPts val="1000"/>
              </a:spcBef>
            </a:pPr>
            <a:r>
              <a:rPr lang="en-US" sz="2000" kern="1200">
                <a:solidFill>
                  <a:schemeClr val="tx1"/>
                </a:solidFill>
                <a:latin typeface="+mn-lt"/>
                <a:ea typeface="+mn-ea"/>
                <a:cs typeface="+mn-cs"/>
              </a:rPr>
              <a:t>Microservices @ Google Trends</a:t>
            </a:r>
          </a:p>
        </p:txBody>
      </p:sp>
      <p:pic>
        <p:nvPicPr>
          <p:cNvPr id="4" name="Picture 3">
            <a:extLst>
              <a:ext uri="{FF2B5EF4-FFF2-40B4-BE49-F238E27FC236}">
                <a16:creationId xmlns:a16="http://schemas.microsoft.com/office/drawing/2014/main" id="{D9E5A6F2-C5CF-8948-84CB-B240F01637A3}"/>
              </a:ext>
            </a:extLst>
          </p:cNvPr>
          <p:cNvPicPr>
            <a:picLocks noChangeAspect="1"/>
          </p:cNvPicPr>
          <p:nvPr/>
        </p:nvPicPr>
        <p:blipFill rotWithShape="1">
          <a:blip r:embed="rId2"/>
          <a:srcRect l="15432" t="33909" r="16666" b="28066"/>
          <a:stretch/>
        </p:blipFill>
        <p:spPr>
          <a:xfrm>
            <a:off x="838200" y="2243949"/>
            <a:ext cx="10515599" cy="3680449"/>
          </a:xfrm>
          <a:prstGeom prst="rect">
            <a:avLst/>
          </a:prstGeom>
        </p:spPr>
      </p:pic>
    </p:spTree>
    <p:extLst>
      <p:ext uri="{BB962C8B-B14F-4D97-AF65-F5344CB8AC3E}">
        <p14:creationId xmlns:p14="http://schemas.microsoft.com/office/powerpoint/2010/main" val="4075967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52AC9D-EB45-E54E-AAE8-5D72B52D5F6F}"/>
              </a:ext>
            </a:extLst>
          </p:cNvPr>
          <p:cNvSpPr>
            <a:spLocks noGrp="1"/>
          </p:cNvSpPr>
          <p:nvPr>
            <p:ph type="title"/>
          </p:nvPr>
        </p:nvSpPr>
        <p:spPr>
          <a:xfrm>
            <a:off x="838200" y="253397"/>
            <a:ext cx="10515600" cy="1273233"/>
          </a:xfrm>
        </p:spPr>
        <p:txBody>
          <a:bodyPr>
            <a:normAutofit/>
          </a:bodyPr>
          <a:lstStyle/>
          <a:p>
            <a:r>
              <a:rPr lang="en-US" sz="4000"/>
              <a:t>Why container orchestration?</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5BC0280-636E-E24B-BB6C-81A3A40D668A}"/>
              </a:ext>
            </a:extLst>
          </p:cNvPr>
          <p:cNvSpPr>
            <a:spLocks noGrp="1"/>
          </p:cNvSpPr>
          <p:nvPr>
            <p:ph idx="1"/>
          </p:nvPr>
        </p:nvSpPr>
        <p:spPr>
          <a:xfrm>
            <a:off x="838200" y="2478024"/>
            <a:ext cx="10515600" cy="3694176"/>
          </a:xfrm>
        </p:spPr>
        <p:txBody>
          <a:bodyPr>
            <a:normAutofit/>
          </a:bodyPr>
          <a:lstStyle/>
          <a:p>
            <a:r>
              <a:rPr lang="en-US" sz="2200" dirty="0"/>
              <a:t>Each enterprise application is composed of numerous microservices.</a:t>
            </a:r>
          </a:p>
          <a:p>
            <a:r>
              <a:rPr lang="en-US" sz="2200" dirty="0"/>
              <a:t>Each microservice needs to scale independently.</a:t>
            </a:r>
          </a:p>
          <a:p>
            <a:r>
              <a:rPr lang="en-US" sz="2200" dirty="0"/>
              <a:t>Applications should seamlessly run across multiple nodes/machines.</a:t>
            </a:r>
          </a:p>
          <a:p>
            <a:r>
              <a:rPr lang="en-US" sz="2200" dirty="0"/>
              <a:t>Inter microservice communication needs management.</a:t>
            </a:r>
          </a:p>
          <a:p>
            <a:r>
              <a:rPr lang="en-US" sz="2200" dirty="0"/>
              <a:t>Each microservice needs to be maintained healthy.</a:t>
            </a:r>
          </a:p>
          <a:p>
            <a:endParaRPr lang="en-US" sz="2200" dirty="0"/>
          </a:p>
        </p:txBody>
      </p:sp>
    </p:spTree>
    <p:extLst>
      <p:ext uri="{BB962C8B-B14F-4D97-AF65-F5344CB8AC3E}">
        <p14:creationId xmlns:p14="http://schemas.microsoft.com/office/powerpoint/2010/main" val="3772967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815DE5-A23B-794E-B7D1-2760DDF7352D}"/>
              </a:ext>
            </a:extLst>
          </p:cNvPr>
          <p:cNvSpPr>
            <a:spLocks noGrp="1"/>
          </p:cNvSpPr>
          <p:nvPr>
            <p:ph type="title"/>
          </p:nvPr>
        </p:nvSpPr>
        <p:spPr>
          <a:xfrm>
            <a:off x="838200" y="253397"/>
            <a:ext cx="10515600" cy="1273233"/>
          </a:xfrm>
        </p:spPr>
        <p:txBody>
          <a:bodyPr>
            <a:normAutofit/>
          </a:bodyPr>
          <a:lstStyle/>
          <a:p>
            <a:r>
              <a:rPr lang="en-US" sz="4000" b="1"/>
              <a:t>Container Orchestration</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9C47271-3C01-9949-9E7C-066BAC636DFF}"/>
              </a:ext>
            </a:extLst>
          </p:cNvPr>
          <p:cNvSpPr>
            <a:spLocks noGrp="1"/>
          </p:cNvSpPr>
          <p:nvPr>
            <p:ph idx="1"/>
          </p:nvPr>
        </p:nvSpPr>
        <p:spPr>
          <a:xfrm>
            <a:off x="838200" y="2478024"/>
            <a:ext cx="10515600" cy="3694176"/>
          </a:xfrm>
        </p:spPr>
        <p:txBody>
          <a:bodyPr>
            <a:normAutofit/>
          </a:bodyPr>
          <a:lstStyle/>
          <a:p>
            <a:pPr fontAlgn="base"/>
            <a:r>
              <a:rPr lang="en-IN" sz="2200"/>
              <a:t>Container orchestration manages the deployment, placement, and lifecycle of containers. </a:t>
            </a:r>
          </a:p>
          <a:p>
            <a:pPr fontAlgn="base"/>
            <a:r>
              <a:rPr lang="en-IN" sz="2200"/>
              <a:t>It also has many other responsibilities:</a:t>
            </a:r>
          </a:p>
          <a:p>
            <a:pPr lvl="1" fontAlgn="base"/>
            <a:r>
              <a:rPr lang="en-IN" sz="2200" i="1"/>
              <a:t>Cluster management</a:t>
            </a:r>
            <a:r>
              <a:rPr lang="en-IN" sz="2200"/>
              <a:t> federates hosts into one target.</a:t>
            </a:r>
          </a:p>
          <a:p>
            <a:pPr lvl="1" fontAlgn="base"/>
            <a:r>
              <a:rPr lang="en-IN" sz="2200" i="1"/>
              <a:t>Schedule management</a:t>
            </a:r>
            <a:r>
              <a:rPr lang="en-IN" sz="2200"/>
              <a:t> distributes containers across nodes through the scheduler.</a:t>
            </a:r>
          </a:p>
          <a:p>
            <a:pPr lvl="1" fontAlgn="base"/>
            <a:r>
              <a:rPr lang="en-IN" sz="2200" i="1"/>
              <a:t>Service discovery</a:t>
            </a:r>
            <a:r>
              <a:rPr lang="en-IN" sz="2200"/>
              <a:t> knows where containers are located and distributes client requests across them.</a:t>
            </a:r>
          </a:p>
          <a:p>
            <a:pPr lvl="1" fontAlgn="base"/>
            <a:r>
              <a:rPr lang="en-IN" sz="2200" i="1"/>
              <a:t>Replication</a:t>
            </a:r>
            <a:r>
              <a:rPr lang="en-IN" sz="2200"/>
              <a:t> ensures that the right number of nodes and containers are available for the requested workload.</a:t>
            </a:r>
          </a:p>
          <a:p>
            <a:pPr lvl="1" fontAlgn="base"/>
            <a:r>
              <a:rPr lang="en-IN" sz="2200" i="1"/>
              <a:t>Health management</a:t>
            </a:r>
            <a:r>
              <a:rPr lang="en-IN" sz="2200"/>
              <a:t> detects and replaces unhealthy containers and nodes.</a:t>
            </a:r>
          </a:p>
          <a:p>
            <a:endParaRPr lang="en-US" sz="2200"/>
          </a:p>
        </p:txBody>
      </p:sp>
    </p:spTree>
    <p:extLst>
      <p:ext uri="{BB962C8B-B14F-4D97-AF65-F5344CB8AC3E}">
        <p14:creationId xmlns:p14="http://schemas.microsoft.com/office/powerpoint/2010/main" val="3539745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12A3C-9C0C-174D-B17C-03629F5F4145}"/>
              </a:ext>
            </a:extLst>
          </p:cNvPr>
          <p:cNvSpPr>
            <a:spLocks noGrp="1"/>
          </p:cNvSpPr>
          <p:nvPr>
            <p:ph type="title"/>
          </p:nvPr>
        </p:nvSpPr>
        <p:spPr>
          <a:xfrm>
            <a:off x="838199" y="226155"/>
            <a:ext cx="10515600" cy="1325563"/>
          </a:xfrm>
        </p:spPr>
        <p:txBody>
          <a:bodyPr/>
          <a:lstStyle/>
          <a:p>
            <a:pPr algn="ctr"/>
            <a:r>
              <a:rPr lang="en-US" dirty="0"/>
              <a:t>Container Orchestrators</a:t>
            </a:r>
          </a:p>
        </p:txBody>
      </p:sp>
      <p:grpSp>
        <p:nvGrpSpPr>
          <p:cNvPr id="8" name="Group 7">
            <a:extLst>
              <a:ext uri="{FF2B5EF4-FFF2-40B4-BE49-F238E27FC236}">
                <a16:creationId xmlns:a16="http://schemas.microsoft.com/office/drawing/2014/main" id="{09F87FB4-050E-9D40-893F-FAB249A36EFA}"/>
              </a:ext>
            </a:extLst>
          </p:cNvPr>
          <p:cNvGrpSpPr/>
          <p:nvPr/>
        </p:nvGrpSpPr>
        <p:grpSpPr>
          <a:xfrm>
            <a:off x="1911152" y="1929708"/>
            <a:ext cx="1467555" cy="1868624"/>
            <a:chOff x="1138549" y="1930400"/>
            <a:chExt cx="1467555" cy="1868624"/>
          </a:xfrm>
        </p:grpSpPr>
        <p:pic>
          <p:nvPicPr>
            <p:cNvPr id="4" name="Picture 3">
              <a:extLst>
                <a:ext uri="{FF2B5EF4-FFF2-40B4-BE49-F238E27FC236}">
                  <a16:creationId xmlns:a16="http://schemas.microsoft.com/office/drawing/2014/main" id="{73AC932F-0ECD-534D-AC98-B8B5FBE5E7A8}"/>
                </a:ext>
              </a:extLst>
            </p:cNvPr>
            <p:cNvPicPr>
              <a:picLocks noChangeAspect="1"/>
            </p:cNvPicPr>
            <p:nvPr/>
          </p:nvPicPr>
          <p:blipFill>
            <a:blip r:embed="rId2"/>
            <a:stretch>
              <a:fillRect/>
            </a:stretch>
          </p:blipFill>
          <p:spPr>
            <a:xfrm>
              <a:off x="1138549" y="1930400"/>
              <a:ext cx="1454754" cy="1411111"/>
            </a:xfrm>
            <a:prstGeom prst="rect">
              <a:avLst/>
            </a:prstGeom>
          </p:spPr>
        </p:pic>
        <p:sp>
          <p:nvSpPr>
            <p:cNvPr id="5" name="TextBox 4">
              <a:extLst>
                <a:ext uri="{FF2B5EF4-FFF2-40B4-BE49-F238E27FC236}">
                  <a16:creationId xmlns:a16="http://schemas.microsoft.com/office/drawing/2014/main" id="{9B4E04E4-E69C-B34E-AB95-0134CD9672F7}"/>
                </a:ext>
              </a:extLst>
            </p:cNvPr>
            <p:cNvSpPr txBox="1"/>
            <p:nvPr/>
          </p:nvSpPr>
          <p:spPr>
            <a:xfrm>
              <a:off x="1138549" y="3429692"/>
              <a:ext cx="1467555" cy="369332"/>
            </a:xfrm>
            <a:prstGeom prst="rect">
              <a:avLst/>
            </a:prstGeom>
            <a:noFill/>
          </p:spPr>
          <p:txBody>
            <a:bodyPr wrap="square" rtlCol="0">
              <a:spAutoFit/>
            </a:bodyPr>
            <a:lstStyle/>
            <a:p>
              <a:pPr algn="ctr"/>
              <a:r>
                <a:rPr lang="en-US" dirty="0"/>
                <a:t>Kubernetes</a:t>
              </a:r>
            </a:p>
          </p:txBody>
        </p:sp>
      </p:grpSp>
      <p:grpSp>
        <p:nvGrpSpPr>
          <p:cNvPr id="9" name="Group 8">
            <a:extLst>
              <a:ext uri="{FF2B5EF4-FFF2-40B4-BE49-F238E27FC236}">
                <a16:creationId xmlns:a16="http://schemas.microsoft.com/office/drawing/2014/main" id="{47BB94B5-99DB-5D40-9C91-559906C98BD0}"/>
              </a:ext>
            </a:extLst>
          </p:cNvPr>
          <p:cNvGrpSpPr/>
          <p:nvPr/>
        </p:nvGrpSpPr>
        <p:grpSpPr>
          <a:xfrm>
            <a:off x="5185363" y="1616881"/>
            <a:ext cx="1821273" cy="2089388"/>
            <a:chOff x="5328351" y="1596080"/>
            <a:chExt cx="1821273" cy="2089388"/>
          </a:xfrm>
        </p:grpSpPr>
        <p:pic>
          <p:nvPicPr>
            <p:cNvPr id="6" name="Picture 5">
              <a:extLst>
                <a:ext uri="{FF2B5EF4-FFF2-40B4-BE49-F238E27FC236}">
                  <a16:creationId xmlns:a16="http://schemas.microsoft.com/office/drawing/2014/main" id="{B9B5001F-9923-8F48-A5BD-A037862195CB}"/>
                </a:ext>
              </a:extLst>
            </p:cNvPr>
            <p:cNvPicPr>
              <a:picLocks noChangeAspect="1"/>
            </p:cNvPicPr>
            <p:nvPr/>
          </p:nvPicPr>
          <p:blipFill>
            <a:blip r:embed="rId3"/>
            <a:stretch>
              <a:fillRect/>
            </a:stretch>
          </p:blipFill>
          <p:spPr>
            <a:xfrm>
              <a:off x="5328351" y="1596080"/>
              <a:ext cx="1821273" cy="1515356"/>
            </a:xfrm>
            <a:prstGeom prst="rect">
              <a:avLst/>
            </a:prstGeom>
          </p:spPr>
        </p:pic>
        <p:sp>
          <p:nvSpPr>
            <p:cNvPr id="7" name="TextBox 6">
              <a:extLst>
                <a:ext uri="{FF2B5EF4-FFF2-40B4-BE49-F238E27FC236}">
                  <a16:creationId xmlns:a16="http://schemas.microsoft.com/office/drawing/2014/main" id="{A5F49D9E-10E3-8646-9761-A3072CA332C6}"/>
                </a:ext>
              </a:extLst>
            </p:cNvPr>
            <p:cNvSpPr txBox="1"/>
            <p:nvPr/>
          </p:nvSpPr>
          <p:spPr>
            <a:xfrm>
              <a:off x="5416781" y="3316136"/>
              <a:ext cx="1644415" cy="369332"/>
            </a:xfrm>
            <a:prstGeom prst="rect">
              <a:avLst/>
            </a:prstGeom>
            <a:noFill/>
          </p:spPr>
          <p:txBody>
            <a:bodyPr wrap="square" rtlCol="0">
              <a:spAutoFit/>
            </a:bodyPr>
            <a:lstStyle/>
            <a:p>
              <a:pPr algn="ctr"/>
              <a:r>
                <a:rPr lang="en-US" dirty="0"/>
                <a:t>Docker Swarm</a:t>
              </a:r>
            </a:p>
          </p:txBody>
        </p:sp>
      </p:grpSp>
      <p:pic>
        <p:nvPicPr>
          <p:cNvPr id="12" name="Picture 11">
            <a:extLst>
              <a:ext uri="{FF2B5EF4-FFF2-40B4-BE49-F238E27FC236}">
                <a16:creationId xmlns:a16="http://schemas.microsoft.com/office/drawing/2014/main" id="{9808B3FB-04EA-5848-A9EB-7854A97CEEAD}"/>
              </a:ext>
            </a:extLst>
          </p:cNvPr>
          <p:cNvPicPr>
            <a:picLocks noChangeAspect="1"/>
          </p:cNvPicPr>
          <p:nvPr/>
        </p:nvPicPr>
        <p:blipFill>
          <a:blip r:embed="rId4"/>
          <a:stretch>
            <a:fillRect/>
          </a:stretch>
        </p:blipFill>
        <p:spPr>
          <a:xfrm>
            <a:off x="8379612" y="1372481"/>
            <a:ext cx="2664179" cy="2664179"/>
          </a:xfrm>
          <a:prstGeom prst="rect">
            <a:avLst/>
          </a:prstGeom>
        </p:spPr>
      </p:pic>
      <p:sp>
        <p:nvSpPr>
          <p:cNvPr id="13" name="TextBox 12">
            <a:extLst>
              <a:ext uri="{FF2B5EF4-FFF2-40B4-BE49-F238E27FC236}">
                <a16:creationId xmlns:a16="http://schemas.microsoft.com/office/drawing/2014/main" id="{F235393B-A171-3543-8621-7E0A1BDC21CD}"/>
              </a:ext>
            </a:extLst>
          </p:cNvPr>
          <p:cNvSpPr txBox="1"/>
          <p:nvPr/>
        </p:nvSpPr>
        <p:spPr>
          <a:xfrm>
            <a:off x="5273793" y="4871787"/>
            <a:ext cx="2783397" cy="369332"/>
          </a:xfrm>
          <a:prstGeom prst="rect">
            <a:avLst/>
          </a:prstGeom>
          <a:noFill/>
        </p:spPr>
        <p:txBody>
          <a:bodyPr wrap="square" rtlCol="0">
            <a:spAutoFit/>
          </a:bodyPr>
          <a:lstStyle/>
          <a:p>
            <a:r>
              <a:rPr lang="en-US" dirty="0"/>
              <a:t>… and a lot more</a:t>
            </a:r>
          </a:p>
        </p:txBody>
      </p:sp>
    </p:spTree>
    <p:extLst>
      <p:ext uri="{BB962C8B-B14F-4D97-AF65-F5344CB8AC3E}">
        <p14:creationId xmlns:p14="http://schemas.microsoft.com/office/powerpoint/2010/main" val="392009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D3C3BF-D2C0-2642-BF9A-FC331752F44E}"/>
              </a:ext>
            </a:extLst>
          </p:cNvPr>
          <p:cNvGrpSpPr/>
          <p:nvPr/>
        </p:nvGrpSpPr>
        <p:grpSpPr>
          <a:xfrm>
            <a:off x="1907817" y="1752522"/>
            <a:ext cx="2686756" cy="3352956"/>
            <a:chOff x="1138549" y="1930400"/>
            <a:chExt cx="1467555" cy="1868624"/>
          </a:xfrm>
        </p:grpSpPr>
        <p:pic>
          <p:nvPicPr>
            <p:cNvPr id="5" name="Picture 4">
              <a:extLst>
                <a:ext uri="{FF2B5EF4-FFF2-40B4-BE49-F238E27FC236}">
                  <a16:creationId xmlns:a16="http://schemas.microsoft.com/office/drawing/2014/main" id="{A8FC7F77-760E-8140-AFB0-6A4C405B6798}"/>
                </a:ext>
              </a:extLst>
            </p:cNvPr>
            <p:cNvPicPr>
              <a:picLocks noChangeAspect="1"/>
            </p:cNvPicPr>
            <p:nvPr/>
          </p:nvPicPr>
          <p:blipFill>
            <a:blip r:embed="rId2"/>
            <a:stretch>
              <a:fillRect/>
            </a:stretch>
          </p:blipFill>
          <p:spPr>
            <a:xfrm>
              <a:off x="1138549" y="1930400"/>
              <a:ext cx="1454754" cy="1411111"/>
            </a:xfrm>
            <a:prstGeom prst="rect">
              <a:avLst/>
            </a:prstGeom>
          </p:spPr>
        </p:pic>
        <p:sp>
          <p:nvSpPr>
            <p:cNvPr id="6" name="TextBox 5">
              <a:extLst>
                <a:ext uri="{FF2B5EF4-FFF2-40B4-BE49-F238E27FC236}">
                  <a16:creationId xmlns:a16="http://schemas.microsoft.com/office/drawing/2014/main" id="{0F45016C-A3AE-1345-8B47-A78A2C90D78B}"/>
                </a:ext>
              </a:extLst>
            </p:cNvPr>
            <p:cNvSpPr txBox="1"/>
            <p:nvPr/>
          </p:nvSpPr>
          <p:spPr>
            <a:xfrm>
              <a:off x="1138549" y="3429692"/>
              <a:ext cx="1467555" cy="369332"/>
            </a:xfrm>
            <a:prstGeom prst="rect">
              <a:avLst/>
            </a:prstGeom>
            <a:noFill/>
          </p:spPr>
          <p:txBody>
            <a:bodyPr wrap="square" rtlCol="0">
              <a:spAutoFit/>
            </a:bodyPr>
            <a:lstStyle/>
            <a:p>
              <a:pPr algn="ctr"/>
              <a:r>
                <a:rPr lang="en-US" dirty="0"/>
                <a:t>Kubernetes</a:t>
              </a:r>
            </a:p>
          </p:txBody>
        </p:sp>
      </p:grpSp>
      <p:pic>
        <p:nvPicPr>
          <p:cNvPr id="7" name="Picture 6">
            <a:extLst>
              <a:ext uri="{FF2B5EF4-FFF2-40B4-BE49-F238E27FC236}">
                <a16:creationId xmlns:a16="http://schemas.microsoft.com/office/drawing/2014/main" id="{9A8DC3B2-CCA7-FA4A-96A8-D36B3BDE43F8}"/>
              </a:ext>
            </a:extLst>
          </p:cNvPr>
          <p:cNvPicPr>
            <a:picLocks noChangeAspect="1"/>
          </p:cNvPicPr>
          <p:nvPr/>
        </p:nvPicPr>
        <p:blipFill>
          <a:blip r:embed="rId3"/>
          <a:stretch>
            <a:fillRect/>
          </a:stretch>
        </p:blipFill>
        <p:spPr>
          <a:xfrm>
            <a:off x="7597429" y="1756111"/>
            <a:ext cx="2822215" cy="3031268"/>
          </a:xfrm>
          <a:prstGeom prst="rect">
            <a:avLst/>
          </a:prstGeom>
        </p:spPr>
      </p:pic>
      <p:sp>
        <p:nvSpPr>
          <p:cNvPr id="8" name="Rectangle 7">
            <a:extLst>
              <a:ext uri="{FF2B5EF4-FFF2-40B4-BE49-F238E27FC236}">
                <a16:creationId xmlns:a16="http://schemas.microsoft.com/office/drawing/2014/main" id="{1A0E2F1E-1222-1544-9853-7012AEB57568}"/>
              </a:ext>
            </a:extLst>
          </p:cNvPr>
          <p:cNvSpPr/>
          <p:nvPr/>
        </p:nvSpPr>
        <p:spPr>
          <a:xfrm>
            <a:off x="7146455" y="4920812"/>
            <a:ext cx="3724161" cy="369332"/>
          </a:xfrm>
          <a:prstGeom prst="rect">
            <a:avLst/>
          </a:prstGeom>
        </p:spPr>
        <p:txBody>
          <a:bodyPr wrap="none">
            <a:spAutoFit/>
          </a:bodyPr>
          <a:lstStyle/>
          <a:p>
            <a:r>
              <a:rPr lang="en-IN" b="0" i="0" dirty="0">
                <a:effectLst/>
                <a:latin typeface="RedHatDisplay"/>
              </a:rPr>
              <a:t>The Kubernetes platform for big ideas</a:t>
            </a:r>
          </a:p>
        </p:txBody>
      </p:sp>
    </p:spTree>
    <p:extLst>
      <p:ext uri="{BB962C8B-B14F-4D97-AF65-F5344CB8AC3E}">
        <p14:creationId xmlns:p14="http://schemas.microsoft.com/office/powerpoint/2010/main" val="62662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2153</Words>
  <Application>Microsoft Macintosh PowerPoint</Application>
  <PresentationFormat>Widescreen</PresentationFormat>
  <Paragraphs>389</Paragraphs>
  <Slides>47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Arial</vt:lpstr>
      <vt:lpstr>Calibri</vt:lpstr>
      <vt:lpstr>Calibri Light</vt:lpstr>
      <vt:lpstr>IBM Plex Sans</vt:lpstr>
      <vt:lpstr>IBMPlexSans Light</vt:lpstr>
      <vt:lpstr>Lato</vt:lpstr>
      <vt:lpstr>RedHatDisplay</vt:lpstr>
      <vt:lpstr>Roboto</vt:lpstr>
      <vt:lpstr>Roboto Mono</vt:lpstr>
      <vt:lpstr>Office Theme</vt:lpstr>
      <vt:lpstr>Container Orchestration</vt:lpstr>
      <vt:lpstr>Faculty</vt:lpstr>
      <vt:lpstr>Agenda</vt:lpstr>
      <vt:lpstr>Containers</vt:lpstr>
      <vt:lpstr>Rise of microservices</vt:lpstr>
      <vt:lpstr>Why container orchestration?</vt:lpstr>
      <vt:lpstr>Container Orchestration</vt:lpstr>
      <vt:lpstr>Container Orchestrators</vt:lpstr>
      <vt:lpstr>PowerPoint Presentation</vt:lpstr>
      <vt:lpstr>Kubernetes Timeline</vt:lpstr>
      <vt:lpstr>Cluster</vt:lpstr>
      <vt:lpstr>Pod</vt:lpstr>
      <vt:lpstr>Node</vt:lpstr>
      <vt:lpstr>Deployment and Service</vt:lpstr>
      <vt:lpstr>Ingress</vt:lpstr>
      <vt:lpstr>.. As Code</vt:lpstr>
      <vt:lpstr>Advanced</vt:lpstr>
      <vt:lpstr>Storage in Kubernetes</vt:lpstr>
      <vt:lpstr>ConfigMaps</vt:lpstr>
      <vt:lpstr>Health check</vt:lpstr>
      <vt:lpstr>Resources</vt:lpstr>
      <vt:lpstr>Autoscalers</vt:lpstr>
      <vt:lpstr>Horizontal Pod Autoscaler</vt:lpstr>
      <vt:lpstr>Rolling update</vt:lpstr>
      <vt:lpstr>Helm</vt:lpstr>
      <vt:lpstr>Service Mesh</vt:lpstr>
      <vt:lpstr>What is needed for Microservices to be production ready?</vt:lpstr>
      <vt:lpstr>PowerPoint Presentation</vt:lpstr>
      <vt:lpstr>What is a Service Mesh</vt:lpstr>
      <vt:lpstr>PowerPoint Presentation</vt:lpstr>
      <vt:lpstr>     Key Features of a Service Mesh</vt:lpstr>
      <vt:lpstr>      ISTIO (Greek for Sail)</vt:lpstr>
      <vt:lpstr>PowerPoint Presentation</vt:lpstr>
      <vt:lpstr>Istio Architecture</vt:lpstr>
      <vt:lpstr>PowerPoint Presentation</vt:lpstr>
      <vt:lpstr>PowerPoint Presentation</vt:lpstr>
      <vt:lpstr>Key features of ISTIO</vt:lpstr>
      <vt:lpstr>Circuit Breaker </vt:lpstr>
      <vt:lpstr>Fault Injection</vt:lpstr>
      <vt:lpstr>Key features of ISTIO</vt:lpstr>
      <vt:lpstr>Traffic Splitting</vt:lpstr>
      <vt:lpstr>Traffic Steering</vt:lpstr>
      <vt:lpstr>Key features of ISTIO</vt:lpstr>
      <vt:lpstr>Policy Enforcement</vt:lpstr>
      <vt:lpstr>Enabling Hybrid cloud</vt:lpstr>
      <vt:lpstr>Istio installation and sample lab</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 Orchestration</dc:title>
  <dc:creator>Mudit Verma</dc:creator>
  <cp:lastModifiedBy>ASHOK KUMAR</cp:lastModifiedBy>
  <cp:revision>44</cp:revision>
  <dcterms:created xsi:type="dcterms:W3CDTF">2020-01-11T12:07:58Z</dcterms:created>
  <dcterms:modified xsi:type="dcterms:W3CDTF">2020-01-12T11:53:38Z</dcterms:modified>
</cp:coreProperties>
</file>